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19"/>
  </p:notesMasterIdLst>
  <p:handoutMasterIdLst>
    <p:handoutMasterId r:id="rId20"/>
  </p:handoutMasterIdLst>
  <p:sldIdLst>
    <p:sldId id="410" r:id="rId5"/>
    <p:sldId id="417" r:id="rId6"/>
    <p:sldId id="383" r:id="rId7"/>
    <p:sldId id="389" r:id="rId8"/>
    <p:sldId id="391" r:id="rId9"/>
    <p:sldId id="411" r:id="rId10"/>
    <p:sldId id="405" r:id="rId11"/>
    <p:sldId id="408" r:id="rId12"/>
    <p:sldId id="409" r:id="rId13"/>
    <p:sldId id="412" r:id="rId14"/>
    <p:sldId id="413" r:id="rId15"/>
    <p:sldId id="414" r:id="rId16"/>
    <p:sldId id="416" r:id="rId17"/>
    <p:sldId id="41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2" autoAdjust="0"/>
    <p:restoredTop sz="89906" autoAdjust="0"/>
  </p:normalViewPr>
  <p:slideViewPr>
    <p:cSldViewPr snapToGrid="0">
      <p:cViewPr varScale="1">
        <p:scale>
          <a:sx n="103" d="100"/>
          <a:sy n="103" d="100"/>
        </p:scale>
        <p:origin x="952" y="4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CFA71D-345E-42A2-A48E-2D51728492E3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7043F-896A-4DFE-9E12-2448978E87C3}">
      <dgm:prSet phldrT="[Text]" phldr="0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Pre-2025</a:t>
          </a:r>
        </a:p>
      </dgm:t>
    </dgm:pt>
    <dgm:pt modelId="{71021CC0-49F3-4DD6-9729-B8471753B5DC}" type="parTrans" cxnId="{6E3455B3-1EFB-4D5E-92F9-3FCCE55346A8}">
      <dgm:prSet/>
      <dgm:spPr/>
      <dgm:t>
        <a:bodyPr/>
        <a:lstStyle/>
        <a:p>
          <a:endParaRPr lang="en-US"/>
        </a:p>
      </dgm:t>
    </dgm:pt>
    <dgm:pt modelId="{55FDF60D-64EC-4965-955B-D66E32B806BF}" type="sibTrans" cxnId="{6E3455B3-1EFB-4D5E-92F9-3FCCE55346A8}">
      <dgm:prSet/>
      <dgm:spPr/>
      <dgm:t>
        <a:bodyPr/>
        <a:lstStyle/>
        <a:p>
          <a:endParaRPr lang="en-US"/>
        </a:p>
      </dgm:t>
    </dgm:pt>
    <dgm:pt modelId="{67BA81AF-A6F8-4160-A269-3511D5D9A8DC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Altitude Writes Drafts at the Board’s Direction</a:t>
          </a:r>
        </a:p>
      </dgm:t>
    </dgm:pt>
    <dgm:pt modelId="{BF758C9A-6C84-4509-B5BE-221DEC469B9A}" type="parTrans" cxnId="{C44F51EA-EEA5-4907-B715-98C29C79466F}">
      <dgm:prSet/>
      <dgm:spPr/>
      <dgm:t>
        <a:bodyPr/>
        <a:lstStyle/>
        <a:p>
          <a:endParaRPr lang="en-US"/>
        </a:p>
      </dgm:t>
    </dgm:pt>
    <dgm:pt modelId="{3BF79243-3957-46E1-B348-44901278B246}" type="sibTrans" cxnId="{C44F51EA-EEA5-4907-B715-98C29C79466F}">
      <dgm:prSet/>
      <dgm:spPr/>
      <dgm:t>
        <a:bodyPr/>
        <a:lstStyle/>
        <a:p>
          <a:endParaRPr lang="en-US"/>
        </a:p>
      </dgm:t>
    </dgm:pt>
    <dgm:pt modelId="{A94BC5DB-DC61-4FC9-B5BB-8D34557CAB17}">
      <dgm:prSet phldrT="[Text]" phldr="0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Q1 2025</a:t>
          </a:r>
        </a:p>
      </dgm:t>
    </dgm:pt>
    <dgm:pt modelId="{ED4D4F82-F931-4ABE-91EC-76739DB19F41}" type="parTrans" cxnId="{89DB88D2-DCF2-46FF-A55C-1827AFB5DD86}">
      <dgm:prSet/>
      <dgm:spPr/>
      <dgm:t>
        <a:bodyPr/>
        <a:lstStyle/>
        <a:p>
          <a:endParaRPr lang="en-US"/>
        </a:p>
      </dgm:t>
    </dgm:pt>
    <dgm:pt modelId="{CDA09747-13CB-4BE1-A726-7D0E471C5FCD}" type="sibTrans" cxnId="{89DB88D2-DCF2-46FF-A55C-1827AFB5DD86}">
      <dgm:prSet/>
      <dgm:spPr/>
      <dgm:t>
        <a:bodyPr/>
        <a:lstStyle/>
        <a:p>
          <a:endParaRPr lang="en-US"/>
        </a:p>
      </dgm:t>
    </dgm:pt>
    <dgm:pt modelId="{56AF581E-9B9E-43BC-B64A-B8779B36AD94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Board Review &amp; Discussion with Altitude</a:t>
          </a:r>
        </a:p>
      </dgm:t>
    </dgm:pt>
    <dgm:pt modelId="{418F62E9-AD2B-4F66-BD23-D20BBD9DFEFC}" type="parTrans" cxnId="{EB367B06-10F1-44BD-B02D-036D604C90F2}">
      <dgm:prSet/>
      <dgm:spPr/>
      <dgm:t>
        <a:bodyPr/>
        <a:lstStyle/>
        <a:p>
          <a:endParaRPr lang="en-US"/>
        </a:p>
      </dgm:t>
    </dgm:pt>
    <dgm:pt modelId="{655E83FE-8FAD-4321-AC7D-054F4ABB31A7}" type="sibTrans" cxnId="{EB367B06-10F1-44BD-B02D-036D604C90F2}">
      <dgm:prSet/>
      <dgm:spPr/>
      <dgm:t>
        <a:bodyPr/>
        <a:lstStyle/>
        <a:p>
          <a:endParaRPr lang="en-US"/>
        </a:p>
      </dgm:t>
    </dgm:pt>
    <dgm:pt modelId="{4F4E7B7C-4A14-49DE-B02B-EED4A0AA42D4}">
      <dgm:prSet phldrT="[Text]" phldr="0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Q2-3 2025</a:t>
          </a:r>
        </a:p>
      </dgm:t>
    </dgm:pt>
    <dgm:pt modelId="{C5C8517B-5D6E-4691-B5D3-D1ADBC50CD94}" type="parTrans" cxnId="{0B273DAC-41C8-42EC-B9C8-11A92E603A83}">
      <dgm:prSet/>
      <dgm:spPr/>
      <dgm:t>
        <a:bodyPr/>
        <a:lstStyle/>
        <a:p>
          <a:endParaRPr lang="en-US"/>
        </a:p>
      </dgm:t>
    </dgm:pt>
    <dgm:pt modelId="{0D6AECA0-DA48-4AA0-A91C-885762814380}" type="sibTrans" cxnId="{0B273DAC-41C8-42EC-B9C8-11A92E603A83}">
      <dgm:prSet/>
      <dgm:spPr/>
      <dgm:t>
        <a:bodyPr/>
        <a:lstStyle/>
        <a:p>
          <a:endParaRPr lang="en-US"/>
        </a:p>
      </dgm:t>
    </dgm:pt>
    <dgm:pt modelId="{639063E1-CDE8-4D6B-9AFC-0E848379B6B0}">
      <dgm:prSet phldrT="[Text]" phldr="0" custT="1"/>
      <dgm:spPr/>
      <dgm:t>
        <a:bodyPr/>
        <a:lstStyle/>
        <a:p>
          <a:r>
            <a:rPr lang="en-US" sz="2000" b="1" dirty="0">
              <a:solidFill>
                <a:schemeClr val="bg1"/>
              </a:solidFill>
            </a:rPr>
            <a:t>Q4 2025</a:t>
          </a:r>
        </a:p>
      </dgm:t>
    </dgm:pt>
    <dgm:pt modelId="{48DBEE6C-4565-4F8E-B420-C1992DEDA971}" type="parTrans" cxnId="{695B52F8-EC5D-4937-AC2A-FBCD84C08FE8}">
      <dgm:prSet/>
      <dgm:spPr/>
      <dgm:t>
        <a:bodyPr/>
        <a:lstStyle/>
        <a:p>
          <a:endParaRPr lang="en-US"/>
        </a:p>
      </dgm:t>
    </dgm:pt>
    <dgm:pt modelId="{AFC05361-6C37-47F1-A7FE-2F394D65BB6F}" type="sibTrans" cxnId="{695B52F8-EC5D-4937-AC2A-FBCD84C08FE8}">
      <dgm:prSet/>
      <dgm:spPr/>
      <dgm:t>
        <a:bodyPr/>
        <a:lstStyle/>
        <a:p>
          <a:endParaRPr lang="en-US"/>
        </a:p>
      </dgm:t>
    </dgm:pt>
    <dgm:pt modelId="{D82692BA-C582-496A-B868-E05F553263EE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Updated Drafts</a:t>
          </a:r>
        </a:p>
      </dgm:t>
    </dgm:pt>
    <dgm:pt modelId="{9C060BB7-E35A-4879-B4AE-654563634E48}" type="parTrans" cxnId="{1DB1A51C-0D2D-4148-B296-91130ED1525F}">
      <dgm:prSet/>
      <dgm:spPr/>
      <dgm:t>
        <a:bodyPr/>
        <a:lstStyle/>
        <a:p>
          <a:endParaRPr lang="en-US"/>
        </a:p>
      </dgm:t>
    </dgm:pt>
    <dgm:pt modelId="{B461EC5C-C42C-4A1F-8E6E-2C464757202B}" type="sibTrans" cxnId="{1DB1A51C-0D2D-4148-B296-91130ED1525F}">
      <dgm:prSet/>
      <dgm:spPr/>
      <dgm:t>
        <a:bodyPr/>
        <a:lstStyle/>
        <a:p>
          <a:endParaRPr lang="en-US"/>
        </a:p>
      </dgm:t>
    </dgm:pt>
    <dgm:pt modelId="{8FA2ECFF-C2A5-4D0B-87CB-92133730DBBB}">
      <dgm:prSet phldrT="[Text]" phldr="0"/>
      <dgm:spPr/>
      <dgm:t>
        <a:bodyPr/>
        <a:lstStyle/>
        <a:p>
          <a:r>
            <a:rPr lang="en-US">
              <a:solidFill>
                <a:schemeClr val="bg1"/>
              </a:solidFill>
            </a:rPr>
            <a:t>Community Engagement</a:t>
          </a:r>
          <a:endParaRPr lang="en-US" dirty="0">
            <a:solidFill>
              <a:schemeClr val="bg1"/>
            </a:solidFill>
          </a:endParaRPr>
        </a:p>
      </dgm:t>
    </dgm:pt>
    <dgm:pt modelId="{F58515BB-9323-45FE-A598-C88B15ED71B1}" type="parTrans" cxnId="{3F074D56-C668-41A7-8983-5264F2A0AAC6}">
      <dgm:prSet/>
      <dgm:spPr/>
      <dgm:t>
        <a:bodyPr/>
        <a:lstStyle/>
        <a:p>
          <a:endParaRPr lang="en-US"/>
        </a:p>
      </dgm:t>
    </dgm:pt>
    <dgm:pt modelId="{18BB60C7-1435-4A49-AA75-FDFE1740A775}" type="sibTrans" cxnId="{3F074D56-C668-41A7-8983-5264F2A0AAC6}">
      <dgm:prSet/>
      <dgm:spPr/>
      <dgm:t>
        <a:bodyPr/>
        <a:lstStyle/>
        <a:p>
          <a:endParaRPr lang="en-US"/>
        </a:p>
      </dgm:t>
    </dgm:pt>
    <dgm:pt modelId="{4F69BDF8-8D80-4713-AA28-59A2375864AB}">
      <dgm:prSet phldrT="[Text]" phldr="0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Revisions</a:t>
          </a:r>
        </a:p>
      </dgm:t>
    </dgm:pt>
    <dgm:pt modelId="{F98DAAAB-B6A8-4841-A9D9-9F165B106FFC}" type="parTrans" cxnId="{7AC90DD0-6F67-459B-A953-5C72A64A90D3}">
      <dgm:prSet/>
      <dgm:spPr/>
      <dgm:t>
        <a:bodyPr/>
        <a:lstStyle/>
        <a:p>
          <a:endParaRPr lang="en-US"/>
        </a:p>
      </dgm:t>
    </dgm:pt>
    <dgm:pt modelId="{FE8187B8-0DC8-49A5-8B2E-65D1D092A48E}" type="sibTrans" cxnId="{7AC90DD0-6F67-459B-A953-5C72A64A90D3}">
      <dgm:prSet/>
      <dgm:spPr/>
      <dgm:t>
        <a:bodyPr/>
        <a:lstStyle/>
        <a:p>
          <a:endParaRPr lang="en-US"/>
        </a:p>
      </dgm:t>
    </dgm:pt>
    <dgm:pt modelId="{80215D2C-EB28-49B5-845B-D5A764710733}">
      <dgm:prSet phldrT="[Text]" phldr="0"/>
      <dgm:spPr/>
      <dgm:t>
        <a:bodyPr/>
        <a:lstStyle/>
        <a:p>
          <a:r>
            <a:rPr lang="en-US">
              <a:solidFill>
                <a:schemeClr val="bg1"/>
              </a:solidFill>
            </a:rPr>
            <a:t>Voting</a:t>
          </a:r>
          <a:endParaRPr lang="en-US" dirty="0">
            <a:solidFill>
              <a:schemeClr val="bg1"/>
            </a:solidFill>
          </a:endParaRPr>
        </a:p>
      </dgm:t>
    </dgm:pt>
    <dgm:pt modelId="{5DF5E40B-088A-4043-9F2F-EF5EC2222F92}" type="parTrans" cxnId="{138ACEC8-4AAC-4704-AA01-58957A27D6FB}">
      <dgm:prSet/>
      <dgm:spPr/>
      <dgm:t>
        <a:bodyPr/>
        <a:lstStyle/>
        <a:p>
          <a:endParaRPr lang="en-US"/>
        </a:p>
      </dgm:t>
    </dgm:pt>
    <dgm:pt modelId="{2C57134A-DB84-49D7-B4D6-F8124D2B2945}" type="sibTrans" cxnId="{138ACEC8-4AAC-4704-AA01-58957A27D6FB}">
      <dgm:prSet/>
      <dgm:spPr/>
      <dgm:t>
        <a:bodyPr/>
        <a:lstStyle/>
        <a:p>
          <a:endParaRPr lang="en-US"/>
        </a:p>
      </dgm:t>
    </dgm:pt>
    <dgm:pt modelId="{1B780134-00EB-47BF-92F0-2C0163FC7D10}">
      <dgm:prSet phldrT="[Text]" phldr="0"/>
      <dgm:spPr/>
      <dgm:t>
        <a:bodyPr/>
        <a:lstStyle/>
        <a:p>
          <a:r>
            <a:rPr lang="en-US">
              <a:solidFill>
                <a:schemeClr val="bg1"/>
              </a:solidFill>
            </a:rPr>
            <a:t>Community Engagement Planning</a:t>
          </a:r>
          <a:endParaRPr lang="en-US" dirty="0">
            <a:solidFill>
              <a:schemeClr val="bg1"/>
            </a:solidFill>
          </a:endParaRPr>
        </a:p>
      </dgm:t>
    </dgm:pt>
    <dgm:pt modelId="{029A0E34-2847-4270-8DD9-7340DC44BE7F}" type="parTrans" cxnId="{BC41A7AC-CB53-4641-9432-8260EAEA1886}">
      <dgm:prSet/>
      <dgm:spPr/>
      <dgm:t>
        <a:bodyPr/>
        <a:lstStyle/>
        <a:p>
          <a:endParaRPr lang="en-US"/>
        </a:p>
      </dgm:t>
    </dgm:pt>
    <dgm:pt modelId="{396150EB-A2E8-408F-A99E-CC602FBDD0A1}" type="sibTrans" cxnId="{BC41A7AC-CB53-4641-9432-8260EAEA1886}">
      <dgm:prSet/>
      <dgm:spPr/>
      <dgm:t>
        <a:bodyPr/>
        <a:lstStyle/>
        <a:p>
          <a:endParaRPr lang="en-US"/>
        </a:p>
      </dgm:t>
    </dgm:pt>
    <dgm:pt modelId="{25C0A9BC-1458-478F-9392-7384832F5D21}" type="pres">
      <dgm:prSet presAssocID="{ACCFA71D-345E-42A2-A48E-2D51728492E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59C0BDF8-2DC4-4E93-85C4-285407F94C12}" type="pres">
      <dgm:prSet presAssocID="{11D7043F-896A-4DFE-9E12-2448978E87C3}" presName="ParentComposite" presStyleCnt="0"/>
      <dgm:spPr/>
    </dgm:pt>
    <dgm:pt modelId="{26DD5A7A-4077-4DDF-903A-05FD6EE00646}" type="pres">
      <dgm:prSet presAssocID="{11D7043F-896A-4DFE-9E12-2448978E87C3}" presName="Chord" presStyleLbl="bgShp" presStyleIdx="0" presStyleCnt="4"/>
      <dgm:spPr/>
    </dgm:pt>
    <dgm:pt modelId="{A2728C22-5F3A-4FDE-B26C-1CF9C0B6A581}" type="pres">
      <dgm:prSet presAssocID="{11D7043F-896A-4DFE-9E12-2448978E87C3}" presName="Pie" presStyleLbl="alignNode1" presStyleIdx="0" presStyleCnt="4"/>
      <dgm:spPr/>
    </dgm:pt>
    <dgm:pt modelId="{830619C4-BE08-4E22-BD29-241ABA746BF1}" type="pres">
      <dgm:prSet presAssocID="{11D7043F-896A-4DFE-9E12-2448978E87C3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5B7CCD2A-CD6B-49D5-88BE-698689D6D921}" type="pres">
      <dgm:prSet presAssocID="{3BF79243-3957-46E1-B348-44901278B246}" presName="negSibTrans" presStyleCnt="0"/>
      <dgm:spPr/>
    </dgm:pt>
    <dgm:pt modelId="{5B911468-D8ED-40EE-B9E9-58FBB1F6167F}" type="pres">
      <dgm:prSet presAssocID="{11D7043F-896A-4DFE-9E12-2448978E87C3}" presName="composite" presStyleCnt="0"/>
      <dgm:spPr/>
    </dgm:pt>
    <dgm:pt modelId="{93F0044F-2FCB-466F-BF92-EEACBA68E1A3}" type="pres">
      <dgm:prSet presAssocID="{11D7043F-896A-4DFE-9E12-2448978E87C3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8D90E18E-15BF-4BB2-AABF-6C8A48D1C55E}" type="pres">
      <dgm:prSet presAssocID="{55FDF60D-64EC-4965-955B-D66E32B806BF}" presName="sibTrans" presStyleCnt="0"/>
      <dgm:spPr/>
    </dgm:pt>
    <dgm:pt modelId="{6668C8D4-8686-4E38-87CD-237C0189073E}" type="pres">
      <dgm:prSet presAssocID="{A94BC5DB-DC61-4FC9-B5BB-8D34557CAB17}" presName="ParentComposite" presStyleCnt="0"/>
      <dgm:spPr/>
    </dgm:pt>
    <dgm:pt modelId="{6B1C29B4-36CB-42DD-AE62-CF5C408F99DE}" type="pres">
      <dgm:prSet presAssocID="{A94BC5DB-DC61-4FC9-B5BB-8D34557CAB17}" presName="Chord" presStyleLbl="bgShp" presStyleIdx="1" presStyleCnt="4"/>
      <dgm:spPr/>
    </dgm:pt>
    <dgm:pt modelId="{ED526AB5-7778-45C2-B8AA-72C7387AFEEB}" type="pres">
      <dgm:prSet presAssocID="{A94BC5DB-DC61-4FC9-B5BB-8D34557CAB17}" presName="Pie" presStyleLbl="alignNode1" presStyleIdx="1" presStyleCnt="4"/>
      <dgm:spPr/>
    </dgm:pt>
    <dgm:pt modelId="{02F5948D-D885-4FD7-91D5-4AE6D7E6D368}" type="pres">
      <dgm:prSet presAssocID="{A94BC5DB-DC61-4FC9-B5BB-8D34557CAB17}" presName="Paren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3964017E-0498-4CDF-BA0E-C2D63DDC7E14}" type="pres">
      <dgm:prSet presAssocID="{655E83FE-8FAD-4321-AC7D-054F4ABB31A7}" presName="negSibTrans" presStyleCnt="0"/>
      <dgm:spPr/>
    </dgm:pt>
    <dgm:pt modelId="{4A75C2AC-5A49-4EC5-B609-48359B4B421E}" type="pres">
      <dgm:prSet presAssocID="{A94BC5DB-DC61-4FC9-B5BB-8D34557CAB17}" presName="composite" presStyleCnt="0"/>
      <dgm:spPr/>
    </dgm:pt>
    <dgm:pt modelId="{5993B9B9-63F5-4780-BDF7-27C1C4DA9588}" type="pres">
      <dgm:prSet presAssocID="{A94BC5DB-DC61-4FC9-B5BB-8D34557CAB17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1F103FFF-834E-4DFB-82B9-03D1846CF9D6}" type="pres">
      <dgm:prSet presAssocID="{CDA09747-13CB-4BE1-A726-7D0E471C5FCD}" presName="sibTrans" presStyleCnt="0"/>
      <dgm:spPr/>
    </dgm:pt>
    <dgm:pt modelId="{4ACF6BE7-225E-4A71-8116-B3A6D24A9547}" type="pres">
      <dgm:prSet presAssocID="{4F4E7B7C-4A14-49DE-B02B-EED4A0AA42D4}" presName="ParentComposite" presStyleCnt="0"/>
      <dgm:spPr/>
    </dgm:pt>
    <dgm:pt modelId="{4FF83DFC-96D1-4D21-ACAE-1BFEAD11664D}" type="pres">
      <dgm:prSet presAssocID="{4F4E7B7C-4A14-49DE-B02B-EED4A0AA42D4}" presName="Chord" presStyleLbl="bgShp" presStyleIdx="2" presStyleCnt="4"/>
      <dgm:spPr/>
    </dgm:pt>
    <dgm:pt modelId="{E470851E-793E-4CB0-AE94-CFAE6824A558}" type="pres">
      <dgm:prSet presAssocID="{4F4E7B7C-4A14-49DE-B02B-EED4A0AA42D4}" presName="Pie" presStyleLbl="alignNode1" presStyleIdx="2" presStyleCnt="4"/>
      <dgm:spPr/>
    </dgm:pt>
    <dgm:pt modelId="{8BC6E321-DEEB-47AB-A4F9-F8C1787B56AE}" type="pres">
      <dgm:prSet presAssocID="{4F4E7B7C-4A14-49DE-B02B-EED4A0AA42D4}" presName="Paren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B2BC9A2C-471A-4229-AA7B-12B2DAE5D2D7}" type="pres">
      <dgm:prSet presAssocID="{B461EC5C-C42C-4A1F-8E6E-2C464757202B}" presName="negSibTrans" presStyleCnt="0"/>
      <dgm:spPr/>
    </dgm:pt>
    <dgm:pt modelId="{310FC8CC-0EF7-4B1B-A9C3-D46D102354B7}" type="pres">
      <dgm:prSet presAssocID="{4F4E7B7C-4A14-49DE-B02B-EED4A0AA42D4}" presName="composite" presStyleCnt="0"/>
      <dgm:spPr/>
    </dgm:pt>
    <dgm:pt modelId="{5D9A327D-AC54-4AD3-A441-D0E36872B1BB}" type="pres">
      <dgm:prSet presAssocID="{4F4E7B7C-4A14-49DE-B02B-EED4A0AA42D4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CD451BF7-8052-46FC-AC36-0FA5C6994DE6}" type="pres">
      <dgm:prSet presAssocID="{0D6AECA0-DA48-4AA0-A91C-885762814380}" presName="sibTrans" presStyleCnt="0"/>
      <dgm:spPr/>
    </dgm:pt>
    <dgm:pt modelId="{B8985D1F-06CD-4B66-863A-84A7492FDC86}" type="pres">
      <dgm:prSet presAssocID="{639063E1-CDE8-4D6B-9AFC-0E848379B6B0}" presName="ParentComposite" presStyleCnt="0"/>
      <dgm:spPr/>
    </dgm:pt>
    <dgm:pt modelId="{FDA089DA-B161-41FC-8956-84960BB82EC9}" type="pres">
      <dgm:prSet presAssocID="{639063E1-CDE8-4D6B-9AFC-0E848379B6B0}" presName="Chord" presStyleLbl="bgShp" presStyleIdx="3" presStyleCnt="4"/>
      <dgm:spPr/>
    </dgm:pt>
    <dgm:pt modelId="{016DB419-2FD0-4064-A4F9-D20EF3895E26}" type="pres">
      <dgm:prSet presAssocID="{639063E1-CDE8-4D6B-9AFC-0E848379B6B0}" presName="Pie" presStyleLbl="alignNode1" presStyleIdx="3" presStyleCnt="4"/>
      <dgm:spPr/>
    </dgm:pt>
    <dgm:pt modelId="{F4BFA388-1132-43F4-B29E-2BCB071B736D}" type="pres">
      <dgm:prSet presAssocID="{639063E1-CDE8-4D6B-9AFC-0E848379B6B0}" presName="Paren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61539C71-3588-40D1-AD57-97C105A81808}" type="pres">
      <dgm:prSet presAssocID="{18BB60C7-1435-4A49-AA75-FDFE1740A775}" presName="negSibTrans" presStyleCnt="0"/>
      <dgm:spPr/>
    </dgm:pt>
    <dgm:pt modelId="{AD4A528F-550F-44E8-8572-3D2CF618CF14}" type="pres">
      <dgm:prSet presAssocID="{639063E1-CDE8-4D6B-9AFC-0E848379B6B0}" presName="composite" presStyleCnt="0"/>
      <dgm:spPr/>
    </dgm:pt>
    <dgm:pt modelId="{C52F73A4-0141-4EE4-A933-2B5A829CFDAC}" type="pres">
      <dgm:prSet presAssocID="{639063E1-CDE8-4D6B-9AFC-0E848379B6B0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C61E9605-4C87-4006-AA78-4886EE0D7446}" type="presOf" srcId="{A94BC5DB-DC61-4FC9-B5BB-8D34557CAB17}" destId="{02F5948D-D885-4FD7-91D5-4AE6D7E6D368}" srcOrd="0" destOrd="0" presId="urn:microsoft.com/office/officeart/2009/3/layout/PieProcess"/>
    <dgm:cxn modelId="{EB367B06-10F1-44BD-B02D-036D604C90F2}" srcId="{A94BC5DB-DC61-4FC9-B5BB-8D34557CAB17}" destId="{56AF581E-9B9E-43BC-B64A-B8779B36AD94}" srcOrd="0" destOrd="0" parTransId="{418F62E9-AD2B-4F66-BD23-D20BBD9DFEFC}" sibTransId="{655E83FE-8FAD-4321-AC7D-054F4ABB31A7}"/>
    <dgm:cxn modelId="{1DB1A51C-0D2D-4148-B296-91130ED1525F}" srcId="{4F4E7B7C-4A14-49DE-B02B-EED4A0AA42D4}" destId="{D82692BA-C582-496A-B868-E05F553263EE}" srcOrd="0" destOrd="0" parTransId="{9C060BB7-E35A-4879-B4AE-654563634E48}" sibTransId="{B461EC5C-C42C-4A1F-8E6E-2C464757202B}"/>
    <dgm:cxn modelId="{C15FEC1F-CDCE-4E1C-A17A-7A997556D8F7}" type="presOf" srcId="{4F69BDF8-8D80-4713-AA28-59A2375864AB}" destId="{C52F73A4-0141-4EE4-A933-2B5A829CFDAC}" srcOrd="0" destOrd="1" presId="urn:microsoft.com/office/officeart/2009/3/layout/PieProcess"/>
    <dgm:cxn modelId="{0BFC4D27-86A3-4608-844F-C65CE3832AD0}" type="presOf" srcId="{80215D2C-EB28-49B5-845B-D5A764710733}" destId="{C52F73A4-0141-4EE4-A933-2B5A829CFDAC}" srcOrd="0" destOrd="2" presId="urn:microsoft.com/office/officeart/2009/3/layout/PieProcess"/>
    <dgm:cxn modelId="{45EB6432-010F-4EBC-BB9D-5EABAC2C96F0}" type="presOf" srcId="{56AF581E-9B9E-43BC-B64A-B8779B36AD94}" destId="{5993B9B9-63F5-4780-BDF7-27C1C4DA9588}" srcOrd="0" destOrd="0" presId="urn:microsoft.com/office/officeart/2009/3/layout/PieProcess"/>
    <dgm:cxn modelId="{ED9DF73F-0097-41B0-AF98-A2DFCD956547}" type="presOf" srcId="{D82692BA-C582-496A-B868-E05F553263EE}" destId="{5D9A327D-AC54-4AD3-A441-D0E36872B1BB}" srcOrd="0" destOrd="0" presId="urn:microsoft.com/office/officeart/2009/3/layout/PieProcess"/>
    <dgm:cxn modelId="{3F074D56-C668-41A7-8983-5264F2A0AAC6}" srcId="{639063E1-CDE8-4D6B-9AFC-0E848379B6B0}" destId="{8FA2ECFF-C2A5-4D0B-87CB-92133730DBBB}" srcOrd="0" destOrd="0" parTransId="{F58515BB-9323-45FE-A598-C88B15ED71B1}" sibTransId="{18BB60C7-1435-4A49-AA75-FDFE1740A775}"/>
    <dgm:cxn modelId="{FF35C066-ACE0-4C25-ADAF-3841EE047EC7}" type="presOf" srcId="{11D7043F-896A-4DFE-9E12-2448978E87C3}" destId="{830619C4-BE08-4E22-BD29-241ABA746BF1}" srcOrd="0" destOrd="0" presId="urn:microsoft.com/office/officeart/2009/3/layout/PieProcess"/>
    <dgm:cxn modelId="{DE093A77-F9E2-47D1-A19C-61C87F6CF836}" type="presOf" srcId="{639063E1-CDE8-4D6B-9AFC-0E848379B6B0}" destId="{F4BFA388-1132-43F4-B29E-2BCB071B736D}" srcOrd="0" destOrd="0" presId="urn:microsoft.com/office/officeart/2009/3/layout/PieProcess"/>
    <dgm:cxn modelId="{D0DECC92-71C3-477F-8DFA-6AACD8FAEAD0}" type="presOf" srcId="{8FA2ECFF-C2A5-4D0B-87CB-92133730DBBB}" destId="{C52F73A4-0141-4EE4-A933-2B5A829CFDAC}" srcOrd="0" destOrd="0" presId="urn:microsoft.com/office/officeart/2009/3/layout/PieProcess"/>
    <dgm:cxn modelId="{B2ED9BAA-7DCC-4F66-98C2-EBB19D5EE7B0}" type="presOf" srcId="{ACCFA71D-345E-42A2-A48E-2D51728492E3}" destId="{25C0A9BC-1458-478F-9392-7384832F5D21}" srcOrd="0" destOrd="0" presId="urn:microsoft.com/office/officeart/2009/3/layout/PieProcess"/>
    <dgm:cxn modelId="{0B273DAC-41C8-42EC-B9C8-11A92E603A83}" srcId="{ACCFA71D-345E-42A2-A48E-2D51728492E3}" destId="{4F4E7B7C-4A14-49DE-B02B-EED4A0AA42D4}" srcOrd="2" destOrd="0" parTransId="{C5C8517B-5D6E-4691-B5D3-D1ADBC50CD94}" sibTransId="{0D6AECA0-DA48-4AA0-A91C-885762814380}"/>
    <dgm:cxn modelId="{BC41A7AC-CB53-4641-9432-8260EAEA1886}" srcId="{4F4E7B7C-4A14-49DE-B02B-EED4A0AA42D4}" destId="{1B780134-00EB-47BF-92F0-2C0163FC7D10}" srcOrd="1" destOrd="0" parTransId="{029A0E34-2847-4270-8DD9-7340DC44BE7F}" sibTransId="{396150EB-A2E8-408F-A99E-CC602FBDD0A1}"/>
    <dgm:cxn modelId="{6E3455B3-1EFB-4D5E-92F9-3FCCE55346A8}" srcId="{ACCFA71D-345E-42A2-A48E-2D51728492E3}" destId="{11D7043F-896A-4DFE-9E12-2448978E87C3}" srcOrd="0" destOrd="0" parTransId="{71021CC0-49F3-4DD6-9729-B8471753B5DC}" sibTransId="{55FDF60D-64EC-4965-955B-D66E32B806BF}"/>
    <dgm:cxn modelId="{8FF77EC1-AA29-4A48-B5B2-93261AF79CDD}" type="presOf" srcId="{1B780134-00EB-47BF-92F0-2C0163FC7D10}" destId="{5D9A327D-AC54-4AD3-A441-D0E36872B1BB}" srcOrd="0" destOrd="1" presId="urn:microsoft.com/office/officeart/2009/3/layout/PieProcess"/>
    <dgm:cxn modelId="{138ACEC8-4AAC-4704-AA01-58957A27D6FB}" srcId="{639063E1-CDE8-4D6B-9AFC-0E848379B6B0}" destId="{80215D2C-EB28-49B5-845B-D5A764710733}" srcOrd="2" destOrd="0" parTransId="{5DF5E40B-088A-4043-9F2F-EF5EC2222F92}" sibTransId="{2C57134A-DB84-49D7-B4D6-F8124D2B2945}"/>
    <dgm:cxn modelId="{7AC90DD0-6F67-459B-A953-5C72A64A90D3}" srcId="{639063E1-CDE8-4D6B-9AFC-0E848379B6B0}" destId="{4F69BDF8-8D80-4713-AA28-59A2375864AB}" srcOrd="1" destOrd="0" parTransId="{F98DAAAB-B6A8-4841-A9D9-9F165B106FFC}" sibTransId="{FE8187B8-0DC8-49A5-8B2E-65D1D092A48E}"/>
    <dgm:cxn modelId="{7FF25ED0-632E-4CB1-AF00-85DCC48196CC}" type="presOf" srcId="{67BA81AF-A6F8-4160-A269-3511D5D9A8DC}" destId="{93F0044F-2FCB-466F-BF92-EEACBA68E1A3}" srcOrd="0" destOrd="0" presId="urn:microsoft.com/office/officeart/2009/3/layout/PieProcess"/>
    <dgm:cxn modelId="{89DB88D2-DCF2-46FF-A55C-1827AFB5DD86}" srcId="{ACCFA71D-345E-42A2-A48E-2D51728492E3}" destId="{A94BC5DB-DC61-4FC9-B5BB-8D34557CAB17}" srcOrd="1" destOrd="0" parTransId="{ED4D4F82-F931-4ABE-91EC-76739DB19F41}" sibTransId="{CDA09747-13CB-4BE1-A726-7D0E471C5FCD}"/>
    <dgm:cxn modelId="{9E9AA2DF-B1B2-4F7C-A2BA-0CF64FEF14CA}" type="presOf" srcId="{4F4E7B7C-4A14-49DE-B02B-EED4A0AA42D4}" destId="{8BC6E321-DEEB-47AB-A4F9-F8C1787B56AE}" srcOrd="0" destOrd="0" presId="urn:microsoft.com/office/officeart/2009/3/layout/PieProcess"/>
    <dgm:cxn modelId="{C44F51EA-EEA5-4907-B715-98C29C79466F}" srcId="{11D7043F-896A-4DFE-9E12-2448978E87C3}" destId="{67BA81AF-A6F8-4160-A269-3511D5D9A8DC}" srcOrd="0" destOrd="0" parTransId="{BF758C9A-6C84-4509-B5BE-221DEC469B9A}" sibTransId="{3BF79243-3957-46E1-B348-44901278B246}"/>
    <dgm:cxn modelId="{695B52F8-EC5D-4937-AC2A-FBCD84C08FE8}" srcId="{ACCFA71D-345E-42A2-A48E-2D51728492E3}" destId="{639063E1-CDE8-4D6B-9AFC-0E848379B6B0}" srcOrd="3" destOrd="0" parTransId="{48DBEE6C-4565-4F8E-B420-C1992DEDA971}" sibTransId="{AFC05361-6C37-47F1-A7FE-2F394D65BB6F}"/>
    <dgm:cxn modelId="{EADFC7BE-3C19-4267-A1B2-33F6176DEB67}" type="presParOf" srcId="{25C0A9BC-1458-478F-9392-7384832F5D21}" destId="{59C0BDF8-2DC4-4E93-85C4-285407F94C12}" srcOrd="0" destOrd="0" presId="urn:microsoft.com/office/officeart/2009/3/layout/PieProcess"/>
    <dgm:cxn modelId="{DDF829E9-985B-49EB-95AA-79624DA92C00}" type="presParOf" srcId="{59C0BDF8-2DC4-4E93-85C4-285407F94C12}" destId="{26DD5A7A-4077-4DDF-903A-05FD6EE00646}" srcOrd="0" destOrd="0" presId="urn:microsoft.com/office/officeart/2009/3/layout/PieProcess"/>
    <dgm:cxn modelId="{A7CE6F24-6F3F-47C4-81EC-C5E5459F8E2A}" type="presParOf" srcId="{59C0BDF8-2DC4-4E93-85C4-285407F94C12}" destId="{A2728C22-5F3A-4FDE-B26C-1CF9C0B6A581}" srcOrd="1" destOrd="0" presId="urn:microsoft.com/office/officeart/2009/3/layout/PieProcess"/>
    <dgm:cxn modelId="{B74E5F26-ABEA-44E9-BB5F-DD050CC0C9A2}" type="presParOf" srcId="{59C0BDF8-2DC4-4E93-85C4-285407F94C12}" destId="{830619C4-BE08-4E22-BD29-241ABA746BF1}" srcOrd="2" destOrd="0" presId="urn:microsoft.com/office/officeart/2009/3/layout/PieProcess"/>
    <dgm:cxn modelId="{EAB0F6C4-EFA7-47F7-8176-0D5FB49C6794}" type="presParOf" srcId="{25C0A9BC-1458-478F-9392-7384832F5D21}" destId="{5B7CCD2A-CD6B-49D5-88BE-698689D6D921}" srcOrd="1" destOrd="0" presId="urn:microsoft.com/office/officeart/2009/3/layout/PieProcess"/>
    <dgm:cxn modelId="{E46DE56F-5DC8-4F23-8DDF-55ACF558965D}" type="presParOf" srcId="{25C0A9BC-1458-478F-9392-7384832F5D21}" destId="{5B911468-D8ED-40EE-B9E9-58FBB1F6167F}" srcOrd="2" destOrd="0" presId="urn:microsoft.com/office/officeart/2009/3/layout/PieProcess"/>
    <dgm:cxn modelId="{2B7058E9-6C9C-4D1E-B4B8-BD7FBD71AB35}" type="presParOf" srcId="{5B911468-D8ED-40EE-B9E9-58FBB1F6167F}" destId="{93F0044F-2FCB-466F-BF92-EEACBA68E1A3}" srcOrd="0" destOrd="0" presId="urn:microsoft.com/office/officeart/2009/3/layout/PieProcess"/>
    <dgm:cxn modelId="{65564623-A8B5-406F-A218-F7FB610A74A3}" type="presParOf" srcId="{25C0A9BC-1458-478F-9392-7384832F5D21}" destId="{8D90E18E-15BF-4BB2-AABF-6C8A48D1C55E}" srcOrd="3" destOrd="0" presId="urn:microsoft.com/office/officeart/2009/3/layout/PieProcess"/>
    <dgm:cxn modelId="{AC2E31D7-2813-4B45-ADFF-DFFE2DBE40F5}" type="presParOf" srcId="{25C0A9BC-1458-478F-9392-7384832F5D21}" destId="{6668C8D4-8686-4E38-87CD-237C0189073E}" srcOrd="4" destOrd="0" presId="urn:microsoft.com/office/officeart/2009/3/layout/PieProcess"/>
    <dgm:cxn modelId="{AF109AA9-1397-4FD0-AA88-A55F48A465EA}" type="presParOf" srcId="{6668C8D4-8686-4E38-87CD-237C0189073E}" destId="{6B1C29B4-36CB-42DD-AE62-CF5C408F99DE}" srcOrd="0" destOrd="0" presId="urn:microsoft.com/office/officeart/2009/3/layout/PieProcess"/>
    <dgm:cxn modelId="{768F5BD2-AAB9-4089-9A89-B01661BD55E9}" type="presParOf" srcId="{6668C8D4-8686-4E38-87CD-237C0189073E}" destId="{ED526AB5-7778-45C2-B8AA-72C7387AFEEB}" srcOrd="1" destOrd="0" presId="urn:microsoft.com/office/officeart/2009/3/layout/PieProcess"/>
    <dgm:cxn modelId="{3176B25B-F699-401D-8CD9-9F8D93A3EF18}" type="presParOf" srcId="{6668C8D4-8686-4E38-87CD-237C0189073E}" destId="{02F5948D-D885-4FD7-91D5-4AE6D7E6D368}" srcOrd="2" destOrd="0" presId="urn:microsoft.com/office/officeart/2009/3/layout/PieProcess"/>
    <dgm:cxn modelId="{14667CFA-0DC6-46C6-AF6D-807DF3B9AA71}" type="presParOf" srcId="{25C0A9BC-1458-478F-9392-7384832F5D21}" destId="{3964017E-0498-4CDF-BA0E-C2D63DDC7E14}" srcOrd="5" destOrd="0" presId="urn:microsoft.com/office/officeart/2009/3/layout/PieProcess"/>
    <dgm:cxn modelId="{88651A1C-E1D5-4CD3-A6CD-42C2D353440A}" type="presParOf" srcId="{25C0A9BC-1458-478F-9392-7384832F5D21}" destId="{4A75C2AC-5A49-4EC5-B609-48359B4B421E}" srcOrd="6" destOrd="0" presId="urn:microsoft.com/office/officeart/2009/3/layout/PieProcess"/>
    <dgm:cxn modelId="{0F9F45DF-9116-4D35-9989-3266B727FFA4}" type="presParOf" srcId="{4A75C2AC-5A49-4EC5-B609-48359B4B421E}" destId="{5993B9B9-63F5-4780-BDF7-27C1C4DA9588}" srcOrd="0" destOrd="0" presId="urn:microsoft.com/office/officeart/2009/3/layout/PieProcess"/>
    <dgm:cxn modelId="{22D17070-0BB2-46D0-9415-884FEB8A5CAC}" type="presParOf" srcId="{25C0A9BC-1458-478F-9392-7384832F5D21}" destId="{1F103FFF-834E-4DFB-82B9-03D1846CF9D6}" srcOrd="7" destOrd="0" presId="urn:microsoft.com/office/officeart/2009/3/layout/PieProcess"/>
    <dgm:cxn modelId="{31090C76-C649-46D9-9A5D-A9B9E493CA2C}" type="presParOf" srcId="{25C0A9BC-1458-478F-9392-7384832F5D21}" destId="{4ACF6BE7-225E-4A71-8116-B3A6D24A9547}" srcOrd="8" destOrd="0" presId="urn:microsoft.com/office/officeart/2009/3/layout/PieProcess"/>
    <dgm:cxn modelId="{04F356C3-F0E9-4B6F-A272-77C003E010A7}" type="presParOf" srcId="{4ACF6BE7-225E-4A71-8116-B3A6D24A9547}" destId="{4FF83DFC-96D1-4D21-ACAE-1BFEAD11664D}" srcOrd="0" destOrd="0" presId="urn:microsoft.com/office/officeart/2009/3/layout/PieProcess"/>
    <dgm:cxn modelId="{0BF4F430-E68A-4C18-831B-FA855F135E78}" type="presParOf" srcId="{4ACF6BE7-225E-4A71-8116-B3A6D24A9547}" destId="{E470851E-793E-4CB0-AE94-CFAE6824A558}" srcOrd="1" destOrd="0" presId="urn:microsoft.com/office/officeart/2009/3/layout/PieProcess"/>
    <dgm:cxn modelId="{6317FB89-6EBB-42BB-ADF5-2E5450FAD7C3}" type="presParOf" srcId="{4ACF6BE7-225E-4A71-8116-B3A6D24A9547}" destId="{8BC6E321-DEEB-47AB-A4F9-F8C1787B56AE}" srcOrd="2" destOrd="0" presId="urn:microsoft.com/office/officeart/2009/3/layout/PieProcess"/>
    <dgm:cxn modelId="{D1095DC1-33C8-4CEB-8D5E-41DD7E338595}" type="presParOf" srcId="{25C0A9BC-1458-478F-9392-7384832F5D21}" destId="{B2BC9A2C-471A-4229-AA7B-12B2DAE5D2D7}" srcOrd="9" destOrd="0" presId="urn:microsoft.com/office/officeart/2009/3/layout/PieProcess"/>
    <dgm:cxn modelId="{F574FB43-01B6-495A-AE7F-4B7FB0F77A88}" type="presParOf" srcId="{25C0A9BC-1458-478F-9392-7384832F5D21}" destId="{310FC8CC-0EF7-4B1B-A9C3-D46D102354B7}" srcOrd="10" destOrd="0" presId="urn:microsoft.com/office/officeart/2009/3/layout/PieProcess"/>
    <dgm:cxn modelId="{5F047238-9E37-4287-9278-C500C5810B14}" type="presParOf" srcId="{310FC8CC-0EF7-4B1B-A9C3-D46D102354B7}" destId="{5D9A327D-AC54-4AD3-A441-D0E36872B1BB}" srcOrd="0" destOrd="0" presId="urn:microsoft.com/office/officeart/2009/3/layout/PieProcess"/>
    <dgm:cxn modelId="{8D8EC770-B830-43F5-A693-B76700F08A91}" type="presParOf" srcId="{25C0A9BC-1458-478F-9392-7384832F5D21}" destId="{CD451BF7-8052-46FC-AC36-0FA5C6994DE6}" srcOrd="11" destOrd="0" presId="urn:microsoft.com/office/officeart/2009/3/layout/PieProcess"/>
    <dgm:cxn modelId="{6B592BAD-82D1-46BA-81E1-C465BE3A2BFD}" type="presParOf" srcId="{25C0A9BC-1458-478F-9392-7384832F5D21}" destId="{B8985D1F-06CD-4B66-863A-84A7492FDC86}" srcOrd="12" destOrd="0" presId="urn:microsoft.com/office/officeart/2009/3/layout/PieProcess"/>
    <dgm:cxn modelId="{D93BE52C-A58B-48AC-B9A4-3784FC0D7BDB}" type="presParOf" srcId="{B8985D1F-06CD-4B66-863A-84A7492FDC86}" destId="{FDA089DA-B161-41FC-8956-84960BB82EC9}" srcOrd="0" destOrd="0" presId="urn:microsoft.com/office/officeart/2009/3/layout/PieProcess"/>
    <dgm:cxn modelId="{61E320FE-48AA-428F-A803-A42F73B54D92}" type="presParOf" srcId="{B8985D1F-06CD-4B66-863A-84A7492FDC86}" destId="{016DB419-2FD0-4064-A4F9-D20EF3895E26}" srcOrd="1" destOrd="0" presId="urn:microsoft.com/office/officeart/2009/3/layout/PieProcess"/>
    <dgm:cxn modelId="{A1094889-C16A-4424-A2AF-FA3E60FB830B}" type="presParOf" srcId="{B8985D1F-06CD-4B66-863A-84A7492FDC86}" destId="{F4BFA388-1132-43F4-B29E-2BCB071B736D}" srcOrd="2" destOrd="0" presId="urn:microsoft.com/office/officeart/2009/3/layout/PieProcess"/>
    <dgm:cxn modelId="{1A2AF7FD-FA65-40C4-B306-B74A06A00A34}" type="presParOf" srcId="{25C0A9BC-1458-478F-9392-7384832F5D21}" destId="{61539C71-3588-40D1-AD57-97C105A81808}" srcOrd="13" destOrd="0" presId="urn:microsoft.com/office/officeart/2009/3/layout/PieProcess"/>
    <dgm:cxn modelId="{BF0C95EA-0158-4E38-833F-3BB2C3949C91}" type="presParOf" srcId="{25C0A9BC-1458-478F-9392-7384832F5D21}" destId="{AD4A528F-550F-44E8-8572-3D2CF618CF14}" srcOrd="14" destOrd="0" presId="urn:microsoft.com/office/officeart/2009/3/layout/PieProcess"/>
    <dgm:cxn modelId="{45C71A87-220A-4A8B-AE81-093408FA8ABD}" type="presParOf" srcId="{AD4A528F-550F-44E8-8572-3D2CF618CF14}" destId="{C52F73A4-0141-4EE4-A933-2B5A829CFDAC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D5A7A-4077-4DDF-903A-05FD6EE00646}">
      <dsp:nvSpPr>
        <dsp:cNvPr id="0" name=""/>
        <dsp:cNvSpPr/>
      </dsp:nvSpPr>
      <dsp:spPr>
        <a:xfrm>
          <a:off x="5049" y="536639"/>
          <a:ext cx="656795" cy="6567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728C22-5F3A-4FDE-B26C-1CF9C0B6A581}">
      <dsp:nvSpPr>
        <dsp:cNvPr id="0" name=""/>
        <dsp:cNvSpPr/>
      </dsp:nvSpPr>
      <dsp:spPr>
        <a:xfrm>
          <a:off x="70728" y="602318"/>
          <a:ext cx="525436" cy="525436"/>
        </a:xfrm>
        <a:prstGeom prst="pie">
          <a:avLst>
            <a:gd name="adj1" fmla="val 135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0619C4-BE08-4E22-BD29-241ABA746BF1}">
      <dsp:nvSpPr>
        <dsp:cNvPr id="0" name=""/>
        <dsp:cNvSpPr/>
      </dsp:nvSpPr>
      <dsp:spPr>
        <a:xfrm rot="16200000">
          <a:off x="-750266" y="2014429"/>
          <a:ext cx="1904708" cy="39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Pre-2025</a:t>
          </a:r>
        </a:p>
      </dsp:txBody>
      <dsp:txXfrm>
        <a:off x="-750266" y="2014429"/>
        <a:ext cx="1904708" cy="394077"/>
      </dsp:txXfrm>
    </dsp:sp>
    <dsp:sp modelId="{93F0044F-2FCB-466F-BF92-EEACBA68E1A3}">
      <dsp:nvSpPr>
        <dsp:cNvPr id="0" name=""/>
        <dsp:cNvSpPr/>
      </dsp:nvSpPr>
      <dsp:spPr>
        <a:xfrm>
          <a:off x="464806" y="536639"/>
          <a:ext cx="1313591" cy="26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Altitude Writes Drafts at the Board’s Direction</a:t>
          </a:r>
        </a:p>
      </dsp:txBody>
      <dsp:txXfrm>
        <a:off x="464806" y="536639"/>
        <a:ext cx="1313591" cy="2627183"/>
      </dsp:txXfrm>
    </dsp:sp>
    <dsp:sp modelId="{6B1C29B4-36CB-42DD-AE62-CF5C408F99DE}">
      <dsp:nvSpPr>
        <dsp:cNvPr id="0" name=""/>
        <dsp:cNvSpPr/>
      </dsp:nvSpPr>
      <dsp:spPr>
        <a:xfrm>
          <a:off x="2014066" y="536639"/>
          <a:ext cx="656795" cy="6567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26AB5-7778-45C2-B8AA-72C7387AFEEB}">
      <dsp:nvSpPr>
        <dsp:cNvPr id="0" name=""/>
        <dsp:cNvSpPr/>
      </dsp:nvSpPr>
      <dsp:spPr>
        <a:xfrm>
          <a:off x="2079746" y="602318"/>
          <a:ext cx="525436" cy="525436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948D-D885-4FD7-91D5-4AE6D7E6D368}">
      <dsp:nvSpPr>
        <dsp:cNvPr id="0" name=""/>
        <dsp:cNvSpPr/>
      </dsp:nvSpPr>
      <dsp:spPr>
        <a:xfrm rot="16200000">
          <a:off x="1258751" y="2014429"/>
          <a:ext cx="1904708" cy="39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Q1 2025</a:t>
          </a:r>
        </a:p>
      </dsp:txBody>
      <dsp:txXfrm>
        <a:off x="1258751" y="2014429"/>
        <a:ext cx="1904708" cy="394077"/>
      </dsp:txXfrm>
    </dsp:sp>
    <dsp:sp modelId="{5993B9B9-63F5-4780-BDF7-27C1C4DA9588}">
      <dsp:nvSpPr>
        <dsp:cNvPr id="0" name=""/>
        <dsp:cNvSpPr/>
      </dsp:nvSpPr>
      <dsp:spPr>
        <a:xfrm>
          <a:off x="2473823" y="536639"/>
          <a:ext cx="1313591" cy="26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Board Review &amp; Discussion with Altitude</a:t>
          </a:r>
        </a:p>
      </dsp:txBody>
      <dsp:txXfrm>
        <a:off x="2473823" y="536639"/>
        <a:ext cx="1313591" cy="2627183"/>
      </dsp:txXfrm>
    </dsp:sp>
    <dsp:sp modelId="{4FF83DFC-96D1-4D21-ACAE-1BFEAD11664D}">
      <dsp:nvSpPr>
        <dsp:cNvPr id="0" name=""/>
        <dsp:cNvSpPr/>
      </dsp:nvSpPr>
      <dsp:spPr>
        <a:xfrm>
          <a:off x="4023084" y="536639"/>
          <a:ext cx="656795" cy="6567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70851E-793E-4CB0-AE94-CFAE6824A558}">
      <dsp:nvSpPr>
        <dsp:cNvPr id="0" name=""/>
        <dsp:cNvSpPr/>
      </dsp:nvSpPr>
      <dsp:spPr>
        <a:xfrm>
          <a:off x="4088764" y="602318"/>
          <a:ext cx="525436" cy="525436"/>
        </a:xfrm>
        <a:prstGeom prst="pie">
          <a:avLst>
            <a:gd name="adj1" fmla="val 81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6E321-DEEB-47AB-A4F9-F8C1787B56AE}">
      <dsp:nvSpPr>
        <dsp:cNvPr id="0" name=""/>
        <dsp:cNvSpPr/>
      </dsp:nvSpPr>
      <dsp:spPr>
        <a:xfrm rot="16200000">
          <a:off x="3267769" y="2014429"/>
          <a:ext cx="1904708" cy="39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Q2-3 2025</a:t>
          </a:r>
        </a:p>
      </dsp:txBody>
      <dsp:txXfrm>
        <a:off x="3267769" y="2014429"/>
        <a:ext cx="1904708" cy="394077"/>
      </dsp:txXfrm>
    </dsp:sp>
    <dsp:sp modelId="{5D9A327D-AC54-4AD3-A441-D0E36872B1BB}">
      <dsp:nvSpPr>
        <dsp:cNvPr id="0" name=""/>
        <dsp:cNvSpPr/>
      </dsp:nvSpPr>
      <dsp:spPr>
        <a:xfrm>
          <a:off x="4482841" y="536639"/>
          <a:ext cx="1313591" cy="26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Updated Drafts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Community Engagement Planning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4482841" y="536639"/>
        <a:ext cx="1313591" cy="2627183"/>
      </dsp:txXfrm>
    </dsp:sp>
    <dsp:sp modelId="{FDA089DA-B161-41FC-8956-84960BB82EC9}">
      <dsp:nvSpPr>
        <dsp:cNvPr id="0" name=""/>
        <dsp:cNvSpPr/>
      </dsp:nvSpPr>
      <dsp:spPr>
        <a:xfrm>
          <a:off x="6032102" y="536639"/>
          <a:ext cx="656795" cy="656795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DB419-2FD0-4064-A4F9-D20EF3895E26}">
      <dsp:nvSpPr>
        <dsp:cNvPr id="0" name=""/>
        <dsp:cNvSpPr/>
      </dsp:nvSpPr>
      <dsp:spPr>
        <a:xfrm>
          <a:off x="6097781" y="602318"/>
          <a:ext cx="525436" cy="52543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FA388-1132-43F4-B29E-2BCB071B736D}">
      <dsp:nvSpPr>
        <dsp:cNvPr id="0" name=""/>
        <dsp:cNvSpPr/>
      </dsp:nvSpPr>
      <dsp:spPr>
        <a:xfrm rot="16200000">
          <a:off x="5276786" y="2014429"/>
          <a:ext cx="1904708" cy="3940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</a:rPr>
            <a:t>Q4 2025</a:t>
          </a:r>
        </a:p>
      </dsp:txBody>
      <dsp:txXfrm>
        <a:off x="5276786" y="2014429"/>
        <a:ext cx="1904708" cy="394077"/>
      </dsp:txXfrm>
    </dsp:sp>
    <dsp:sp modelId="{C52F73A4-0141-4EE4-A933-2B5A829CFDAC}">
      <dsp:nvSpPr>
        <dsp:cNvPr id="0" name=""/>
        <dsp:cNvSpPr/>
      </dsp:nvSpPr>
      <dsp:spPr>
        <a:xfrm>
          <a:off x="6491859" y="536639"/>
          <a:ext cx="1313591" cy="26271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Community Engagement</a:t>
          </a:r>
          <a:endParaRPr lang="en-US" sz="1900" kern="1200" dirty="0">
            <a:solidFill>
              <a:schemeClr val="bg1"/>
            </a:solidFill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Revisions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solidFill>
                <a:schemeClr val="bg1"/>
              </a:solidFill>
            </a:rPr>
            <a:t>Voting</a:t>
          </a:r>
          <a:endParaRPr lang="en-US" sz="1900" kern="1200" dirty="0">
            <a:solidFill>
              <a:schemeClr val="bg1"/>
            </a:solidFill>
          </a:endParaRPr>
        </a:p>
      </dsp:txBody>
      <dsp:txXfrm>
        <a:off x="6491859" y="536639"/>
        <a:ext cx="1313591" cy="2627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756E-81DA-9FAC-70D8-556F658BDDA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EDD12-BCD5-485B-BCBC-34BB01D7923C}" type="datetimeFigureOut">
              <a:rPr lang="en-US" smtClean="0"/>
              <a:t>12/17/25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1D415-D05A-7067-CCD3-457153D96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230DF-5933-439D-898F-38E9AC9BA68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97095E3-54D2-CFD2-4F49-7536FC8641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8" name="Header Placeholder 7">
            <a:extLst>
              <a:ext uri="{FF2B5EF4-FFF2-40B4-BE49-F238E27FC236}">
                <a16:creationId xmlns:a16="http://schemas.microsoft.com/office/drawing/2014/main" id="{521EE01A-C0B5-5ECF-96DD-768F86AA15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12/17/25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53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B8F4F-7DCE-09E5-12BC-CC132636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D7A189-3BE1-13D9-7B58-C5AAFA21BD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FFA4D7-B7BF-F556-537E-A0EFCDDF30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548E6E-B9A8-6169-C2FD-CA08D1113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0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BE79E-A1E2-600B-76A2-72DA3CFC2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525F7-8388-ED68-20AB-C33FEDCA8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33FA02-35F6-4638-D9D5-2640168D4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CD2A1-055B-A31B-DA39-DA7F60A0B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754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B7C23-50F2-E912-D6C7-F69EF2486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DD3447-AEC9-EEAE-3624-4C5614CA2F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8B4894-CAA9-B58F-6E0A-A797B99C21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26A37-2049-FA8D-3CEF-79D76B0348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35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852D2-D7EA-2686-C85C-931681420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DB4F61-B08E-22A9-FAD8-57603FE06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1D581D-98E0-D0A4-E993-85BFB64FDB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C25C20-3724-CD36-3681-BD23793876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0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16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24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276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33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3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343B7-8119-E5DE-311C-74136022E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5D5D0C-8306-1E27-B4C8-55AF5391B7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EA043D-F033-382F-C746-1F63E8696C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AB058-42EA-DF4F-CEAD-7025BA5C9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09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327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F555767-B3D8-BD57-1D42-7F6E1E668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C972B6D-098C-52F6-E990-52623B368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F0D3EE3-9A8C-531D-1EEE-1AFAB9F3B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2BE192C-1768-890B-EC1B-5ED6E1F8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70935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584005"/>
            <a:ext cx="2825115" cy="3999060"/>
          </a:xfrm>
        </p:spPr>
        <p:txBody>
          <a:bodyPr lIns="0" tIns="27432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457200" indent="0">
              <a:spcBef>
                <a:spcPts val="1800"/>
              </a:spcBef>
              <a:buNone/>
              <a:defRPr sz="2000"/>
            </a:lvl2pPr>
            <a:lvl3pPr marL="914400" indent="0">
              <a:spcBef>
                <a:spcPts val="1800"/>
              </a:spcBef>
              <a:buNone/>
              <a:defRPr sz="2000"/>
            </a:lvl3pPr>
            <a:lvl4pPr marL="1371600" indent="0">
              <a:spcBef>
                <a:spcPts val="1800"/>
              </a:spcBef>
              <a:buNone/>
              <a:defRPr sz="2000"/>
            </a:lvl4pPr>
            <a:lvl5pPr marL="1828800" indent="0">
              <a:spcBef>
                <a:spcPts val="1800"/>
              </a:spcBef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70934" y="584005"/>
            <a:ext cx="7926705" cy="399906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4329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CAAA28-C292-C527-AD35-90836B8BB97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5523" y="2676525"/>
            <a:ext cx="5746750" cy="3597470"/>
          </a:xfrm>
        </p:spPr>
        <p:txBody>
          <a:bodyPr lIns="0">
            <a:normAutofit/>
          </a:bodyPr>
          <a:lstStyle>
            <a:lvl1pPr marL="0" indent="0">
              <a:spcBef>
                <a:spcPts val="1800"/>
              </a:spcBef>
              <a:buNone/>
              <a:defRPr sz="20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620000" y="2676525"/>
            <a:ext cx="3947160" cy="3597470"/>
          </a:xfrm>
        </p:spPr>
        <p:txBody>
          <a:bodyPr lIns="0">
            <a:normAutofit/>
          </a:bodyPr>
          <a:lstStyle>
            <a:lvl1pPr marL="342900" indent="-342900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>
              <a:spcBef>
                <a:spcPts val="1800"/>
              </a:spcBef>
              <a:defRPr sz="2000"/>
            </a:lvl2pPr>
            <a:lvl3pPr>
              <a:spcBef>
                <a:spcPts val="1800"/>
              </a:spcBef>
              <a:defRPr sz="2000"/>
            </a:lvl3pPr>
            <a:lvl4pPr>
              <a:spcBef>
                <a:spcPts val="1800"/>
              </a:spcBef>
              <a:defRPr sz="2000"/>
            </a:lvl4pPr>
            <a:lvl5pPr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9744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594360" y="2628629"/>
            <a:ext cx="10972800" cy="363674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410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flipH="1" flipV="1">
            <a:off x="6092752" y="0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B149C6-5AAC-B8E5-5411-EA38821F6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273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186153BD-9D2B-47EB-3553-1D3F6663B2A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94359" y="2281918"/>
            <a:ext cx="6787747" cy="3708517"/>
          </a:xfrm>
        </p:spPr>
        <p:txBody>
          <a:bodyPr lIns="0" tIns="228600" rIns="0" bIns="0">
            <a:normAutofit/>
          </a:bodyPr>
          <a:lstStyle>
            <a:lvl1pPr marL="283464" indent="-283464">
              <a:lnSpc>
                <a:spcPct val="80000"/>
              </a:lnSpc>
              <a:spcBef>
                <a:spcPts val="2200"/>
              </a:spcBef>
              <a:buFont typeface="Arial" panose="020B0604020202020204" pitchFamily="34" charset="0"/>
              <a:buChar char="•"/>
              <a:defRPr lang="en-US" sz="2400" b="1" i="0" kern="1200" dirty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indent="-283464">
              <a:spcBef>
                <a:spcPts val="6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D80CCC8F-9CF1-9621-04EB-DFA68FEE42D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42" name="Date Placeholder 41">
            <a:extLst>
              <a:ext uri="{FF2B5EF4-FFF2-40B4-BE49-F238E27FC236}">
                <a16:creationId xmlns:a16="http://schemas.microsoft.com/office/drawing/2014/main" id="{29CE2856-DB8F-5603-C085-74C70560FAC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9826C1-7A52-DA25-F422-EE62DED7D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0552" cy="0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08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0555-EBDC-B53A-212D-A5921795FE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80543"/>
          </a:xfrm>
          <a:custGeom>
            <a:avLst/>
            <a:gdLst>
              <a:gd name="connsiteX0" fmla="*/ 6309360 w 12192000"/>
              <a:gd name="connsiteY0" fmla="*/ 3951843 h 6880543"/>
              <a:gd name="connsiteX1" fmla="*/ 6309360 w 12192000"/>
              <a:gd name="connsiteY1" fmla="*/ 4052427 h 6880543"/>
              <a:gd name="connsiteX2" fmla="*/ 8442960 w 12192000"/>
              <a:gd name="connsiteY2" fmla="*/ 4052427 h 6880543"/>
              <a:gd name="connsiteX3" fmla="*/ 8442960 w 12192000"/>
              <a:gd name="connsiteY3" fmla="*/ 3951843 h 6880543"/>
              <a:gd name="connsiteX4" fmla="*/ 0 w 12192000"/>
              <a:gd name="connsiteY4" fmla="*/ 0 h 6880543"/>
              <a:gd name="connsiteX5" fmla="*/ 12192000 w 12192000"/>
              <a:gd name="connsiteY5" fmla="*/ 0 h 6880543"/>
              <a:gd name="connsiteX6" fmla="*/ 12192000 w 12192000"/>
              <a:gd name="connsiteY6" fmla="*/ 6880543 h 6880543"/>
              <a:gd name="connsiteX7" fmla="*/ 0 w 12192000"/>
              <a:gd name="connsiteY7" fmla="*/ 6880543 h 6880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80543">
                <a:moveTo>
                  <a:pt x="6309360" y="3951843"/>
                </a:moveTo>
                <a:lnTo>
                  <a:pt x="6309360" y="4052427"/>
                </a:lnTo>
                <a:lnTo>
                  <a:pt x="8442960" y="4052427"/>
                </a:lnTo>
                <a:lnTo>
                  <a:pt x="8442960" y="395184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80543"/>
                </a:lnTo>
                <a:lnTo>
                  <a:pt x="0" y="6880543"/>
                </a:lnTo>
                <a:close/>
              </a:path>
            </a:pathLst>
          </a:custGeom>
        </p:spPr>
        <p:txBody>
          <a:bodyPr wrap="square" tIns="182880">
            <a:no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9359" y="444933"/>
            <a:ext cx="5477479" cy="329184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60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6BA398-1ED2-1FCA-63B9-8915A8C7A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09360" y="3951843"/>
            <a:ext cx="2133600" cy="10058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169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973BC6-F6E5-0B3B-C8AB-0AC4020D4E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-11113"/>
            <a:ext cx="5791200" cy="6880226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9835" y="456860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169ED6-4B82-6844-119F-AC15CDF2D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791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57F1500-1A16-D1EF-4F0C-030852B29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07A0BE-3890-193E-9439-F294E61A7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id="{C05217ED-C258-E6CE-BA7F-28A6EA41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F3E11A1F-14DD-BA35-D7D7-4D4ADEA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F14541B0-973F-7E21-1019-D2FB83C8C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102875"/>
            <a:ext cx="10873740" cy="1680205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6FE0DC0-B0D7-F4D6-8038-177AD7A8C2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657600" y="2282008"/>
            <a:ext cx="7810500" cy="3699328"/>
          </a:xfrm>
        </p:spPr>
        <p:txBody>
          <a:bodyPr lIns="0" tIns="228600" rIns="0" bIns="0">
            <a:normAutofit/>
          </a:bodyPr>
          <a:lstStyle>
            <a:lvl1pPr marL="283464" indent="-283464">
              <a:spcBef>
                <a:spcPts val="1800"/>
              </a:spcBef>
              <a:buFont typeface="Arial" panose="020B0604020202020204" pitchFamily="34" charset="0"/>
              <a:buChar char="•"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ED58739-4346-5104-B1AC-89ED035912A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72B8D-F380-9F1A-C8E6-BDD2352B176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2964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09360" y="3950208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9905" y="4549552"/>
            <a:ext cx="5486400" cy="16459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7D5AF2-684A-4A8D-3D82-B57D7AC44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id="{8CF5F650-F8F0-F4FE-44DA-1F14ADE4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18870924-E47D-404F-59B5-BD1C58F7B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80806A65-E4FC-2F52-65B3-CC181E62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14DA3C5-63E4-BAFB-1D68-47F71EEEE5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9436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BD11386D-847E-8CF5-E56A-42E80A65A08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881898" y="2676525"/>
            <a:ext cx="4490827" cy="3597470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14884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056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2E558A9-6DD6-E21D-3A8F-6707E1DD1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2" name="AutoShape 24">
              <a:extLst>
                <a:ext uri="{FF2B5EF4-FFF2-40B4-BE49-F238E27FC236}">
                  <a16:creationId xmlns:a16="http://schemas.microsoft.com/office/drawing/2014/main" id="{3FC994E4-318C-1E66-B4E4-8F8FD08E0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17C00E6B-F625-6D6C-8364-9DD9F3C3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C6197B87-4F65-7981-9463-84830CD36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86AA517C-7217-D864-B7E7-40984A288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524013C6-491C-CAA2-5BD6-7C7359671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47460" y="6313170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8007FA9C-C4D5-89EC-C457-5F329A338E1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3885" y="457201"/>
            <a:ext cx="5198269" cy="2305050"/>
          </a:xfrm>
        </p:spPr>
        <p:txBody>
          <a:bodyPr lIns="0" tIns="274320">
            <a:normAutofit/>
          </a:bodyPr>
          <a:lstStyle>
            <a:lvl1pPr marL="457200" indent="-457200">
              <a:spcBef>
                <a:spcPts val="1800"/>
              </a:spcBef>
              <a:buFont typeface="+mj-lt"/>
              <a:buAutoNum type="arabicPeriod"/>
              <a:defRPr sz="2000"/>
            </a:lvl1pPr>
            <a:lvl2pPr marL="914400" indent="-457200">
              <a:spcBef>
                <a:spcPts val="1800"/>
              </a:spcBef>
              <a:buFont typeface="+mj-lt"/>
              <a:buAutoNum type="alphaLcPeriod"/>
              <a:defRPr sz="2000"/>
            </a:lvl2pPr>
            <a:lvl3pPr marL="1371600" indent="-457200">
              <a:spcBef>
                <a:spcPts val="1800"/>
              </a:spcBef>
              <a:buFont typeface="+mj-lt"/>
              <a:buAutoNum type="arabicParenR"/>
              <a:defRPr sz="2000"/>
            </a:lvl3pPr>
            <a:lvl4pPr marL="1371600" indent="0">
              <a:spcBef>
                <a:spcPts val="1800"/>
              </a:spcBef>
              <a:buFont typeface="+mj-lt"/>
              <a:buNone/>
              <a:defRPr sz="2000"/>
            </a:lvl4pPr>
            <a:lvl5pPr marL="2286000" indent="-457200">
              <a:spcBef>
                <a:spcPts val="1800"/>
              </a:spcBef>
              <a:buFont typeface="+mj-lt"/>
              <a:buAutoNum type="arabi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3AC171DA-232D-44C1-6B93-40BACB298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94360" y="2810595"/>
            <a:ext cx="5198269" cy="3319513"/>
          </a:xfrm>
        </p:spPr>
        <p:txBody>
          <a:bodyPr lIns="0" tIns="4572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marL="283464" indent="-283464">
              <a:spcBef>
                <a:spcPts val="1800"/>
              </a:spcBef>
              <a:defRPr sz="2000"/>
            </a:lvl2pPr>
            <a:lvl3pPr marL="548640" indent="-283464">
              <a:spcBef>
                <a:spcPts val="1800"/>
              </a:spcBef>
              <a:defRPr sz="2000"/>
            </a:lvl3pPr>
            <a:lvl4pPr marL="822960" indent="-283464">
              <a:spcBef>
                <a:spcPts val="1800"/>
              </a:spcBef>
              <a:defRPr sz="2000"/>
            </a:lvl4pPr>
            <a:lvl5pPr marL="1005840"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4606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1EF4505D-6803-3813-7738-04996342781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94360" y="3279579"/>
            <a:ext cx="5044440" cy="2994415"/>
          </a:xfrm>
        </p:spPr>
        <p:txBody>
          <a:bodyPr lIns="0" tIns="228600" rIns="0" bIns="0">
            <a:normAutofit/>
          </a:bodyPr>
          <a:lstStyle>
            <a:lvl1pPr marL="0" indent="0">
              <a:spcBef>
                <a:spcPts val="1800"/>
              </a:spcBef>
              <a:buFont typeface="Arial" panose="020B0604020202020204" pitchFamily="34" charset="0"/>
              <a:buNone/>
              <a:defRPr sz="2000"/>
            </a:lvl1pPr>
            <a:lvl2pPr indent="-283464">
              <a:spcBef>
                <a:spcPts val="1800"/>
              </a:spcBef>
              <a:defRPr sz="2000"/>
            </a:lvl2pPr>
            <a:lvl3pPr indent="-283464">
              <a:spcBef>
                <a:spcPts val="1800"/>
              </a:spcBef>
              <a:defRPr sz="2000"/>
            </a:lvl3pPr>
            <a:lvl4pPr indent="-283464">
              <a:spcBef>
                <a:spcPts val="1800"/>
              </a:spcBef>
              <a:defRPr sz="2000"/>
            </a:lvl4pPr>
            <a:lvl5pPr indent="-283464">
              <a:spcBef>
                <a:spcPts val="1800"/>
              </a:spcBef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66081BA-9135-73B1-DCE5-77FD12431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94360" y="2997459"/>
            <a:ext cx="2133600" cy="3992"/>
          </a:xfrm>
          <a:prstGeom prst="line">
            <a:avLst/>
          </a:prstGeom>
          <a:ln w="101600">
            <a:solidFill>
              <a:schemeClr val="tx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658637A-5D36-6127-19BC-C203E23FA4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118225" cy="6858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5D79B4B-A9BD-581F-536E-DE7CF72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5EA2E64-5690-A56B-7051-476EC7BADA55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9319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436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698" r:id="rId2"/>
    <p:sldLayoutId id="2147483710" r:id="rId3"/>
    <p:sldLayoutId id="2147483700" r:id="rId4"/>
    <p:sldLayoutId id="2147483701" r:id="rId5"/>
    <p:sldLayoutId id="2147483659" r:id="rId6"/>
    <p:sldLayoutId id="2147483709" r:id="rId7"/>
    <p:sldLayoutId id="2147483708" r:id="rId8"/>
    <p:sldLayoutId id="2147483707" r:id="rId9"/>
    <p:sldLayoutId id="2147483706" r:id="rId10"/>
    <p:sldLayoutId id="2147483705" r:id="rId11"/>
    <p:sldLayoutId id="2147483704" r:id="rId12"/>
    <p:sldLayoutId id="2147483703" r:id="rId13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83464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1D9D6-2977-ABCD-FDF8-51AFA5064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</p:spPr>
        <p:txBody>
          <a:bodyPr/>
          <a:lstStyle/>
          <a:p>
            <a:r>
              <a:rPr lang="en-US" dirty="0"/>
              <a:t>2025 Orchard HOA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339030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832B1-482B-BC46-4B89-87E11F7DA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6F369-5229-923C-CD05-D1C1490B1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Treasurer’s Report + 2026 Plan/Budget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C2753-C146-554E-EF1F-A35961F893B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/>
          <a:lstStyle/>
          <a:p>
            <a:r>
              <a:rPr lang="en-US" dirty="0"/>
              <a:t>Any motions?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5A9DDF0-E546-3D7B-01AB-8B59E87941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AE4869-D356-4C0C-C523-7B6EC89A9196}"/>
              </a:ext>
            </a:extLst>
          </p:cNvPr>
          <p:cNvSpPr/>
          <p:nvPr/>
        </p:nvSpPr>
        <p:spPr>
          <a:xfrm>
            <a:off x="0" y="0"/>
            <a:ext cx="57912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FE86B-F781-3893-07BB-A7510A7EC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170" y="1153917"/>
            <a:ext cx="5054860" cy="4426177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75641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A9770-E458-133D-ED12-DFC89F198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 anchor="b">
            <a:normAutofit/>
          </a:bodyPr>
          <a:lstStyle/>
          <a:p>
            <a:r>
              <a:rPr lang="en-US" dirty="0"/>
              <a:t>Nominations for Two Open Board Seats</a:t>
            </a:r>
          </a:p>
        </p:txBody>
      </p:sp>
      <p:pic>
        <p:nvPicPr>
          <p:cNvPr id="6" name="Graphic 5" descr="Man with solid fill">
            <a:extLst>
              <a:ext uri="{FF2B5EF4-FFF2-40B4-BE49-F238E27FC236}">
                <a16:creationId xmlns:a16="http://schemas.microsoft.com/office/drawing/2014/main" id="{97FC2CD6-DD22-0530-5B51-BFB8AAA9F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17" y="2775858"/>
            <a:ext cx="914400" cy="914400"/>
          </a:xfrm>
          <a:prstGeom prst="rect">
            <a:avLst/>
          </a:prstGeom>
        </p:spPr>
      </p:pic>
      <p:pic>
        <p:nvPicPr>
          <p:cNvPr id="7" name="Graphic 6" descr="Man with solid fill">
            <a:extLst>
              <a:ext uri="{FF2B5EF4-FFF2-40B4-BE49-F238E27FC236}">
                <a16:creationId xmlns:a16="http://schemas.microsoft.com/office/drawing/2014/main" id="{65C40168-1F95-D59F-CBD1-B8FA9CFE9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17" y="4683037"/>
            <a:ext cx="914400" cy="914400"/>
          </a:xfrm>
          <a:prstGeom prst="rect">
            <a:avLst/>
          </a:prstGeom>
        </p:spPr>
      </p:pic>
      <p:pic>
        <p:nvPicPr>
          <p:cNvPr id="9" name="Graphic 8" descr="Man with solid fill">
            <a:extLst>
              <a:ext uri="{FF2B5EF4-FFF2-40B4-BE49-F238E27FC236}">
                <a16:creationId xmlns:a16="http://schemas.microsoft.com/office/drawing/2014/main" id="{B57DEB60-A027-B85E-9845-21BD53298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0959" y="2775858"/>
            <a:ext cx="914400" cy="914400"/>
          </a:xfrm>
          <a:prstGeom prst="rect">
            <a:avLst/>
          </a:prstGeom>
        </p:spPr>
      </p:pic>
      <p:pic>
        <p:nvPicPr>
          <p:cNvPr id="10" name="Graphic 9" descr="Man with solid fill">
            <a:extLst>
              <a:ext uri="{FF2B5EF4-FFF2-40B4-BE49-F238E27FC236}">
                <a16:creationId xmlns:a16="http://schemas.microsoft.com/office/drawing/2014/main" id="{61D06C58-D0B7-F2C7-541A-847231AF7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91102" y="4683037"/>
            <a:ext cx="914400" cy="914400"/>
          </a:xfrm>
          <a:prstGeom prst="rect">
            <a:avLst/>
          </a:prstGeom>
        </p:spPr>
      </p:pic>
      <p:pic>
        <p:nvPicPr>
          <p:cNvPr id="11" name="Graphic 10" descr="Woman with solid fill">
            <a:extLst>
              <a:ext uri="{FF2B5EF4-FFF2-40B4-BE49-F238E27FC236}">
                <a16:creationId xmlns:a16="http://schemas.microsoft.com/office/drawing/2014/main" id="{A3F07249-A1D7-4318-A214-B5C75BA38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70959" y="4617722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57F7C21-D193-A426-07A1-8B7B6BF5AEC6}"/>
              </a:ext>
            </a:extLst>
          </p:cNvPr>
          <p:cNvSpPr txBox="1"/>
          <p:nvPr/>
        </p:nvSpPr>
        <p:spPr>
          <a:xfrm>
            <a:off x="1465217" y="2775858"/>
            <a:ext cx="1017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Jeff Hart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0CE90-73D2-64F6-3450-FED7716B026F}"/>
              </a:ext>
            </a:extLst>
          </p:cNvPr>
          <p:cNvSpPr txBox="1"/>
          <p:nvPr/>
        </p:nvSpPr>
        <p:spPr>
          <a:xfrm>
            <a:off x="4785359" y="2775858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Rob Johnson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3C0601-868F-23D6-C3CE-E08C8F531ADB}"/>
              </a:ext>
            </a:extLst>
          </p:cNvPr>
          <p:cNvSpPr txBox="1"/>
          <p:nvPr/>
        </p:nvSpPr>
        <p:spPr>
          <a:xfrm>
            <a:off x="1465216" y="4617722"/>
            <a:ext cx="1486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Joby Schaffer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0E332-457B-03FA-D0BB-4EECC568E527}"/>
              </a:ext>
            </a:extLst>
          </p:cNvPr>
          <p:cNvSpPr txBox="1"/>
          <p:nvPr/>
        </p:nvSpPr>
        <p:spPr>
          <a:xfrm>
            <a:off x="4785358" y="4617722"/>
            <a:ext cx="1656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Nikki Rossetter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78C01F-FD8F-A5F8-0E1F-5170A24EE9DA}"/>
              </a:ext>
            </a:extLst>
          </p:cNvPr>
          <p:cNvSpPr txBox="1"/>
          <p:nvPr/>
        </p:nvSpPr>
        <p:spPr>
          <a:xfrm>
            <a:off x="8019597" y="4617722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Tim Raub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00471D-CB1C-7055-EF49-A3858847FB4A}"/>
              </a:ext>
            </a:extLst>
          </p:cNvPr>
          <p:cNvSpPr txBox="1"/>
          <p:nvPr/>
        </p:nvSpPr>
        <p:spPr>
          <a:xfrm>
            <a:off x="1465217" y="3087581"/>
            <a:ext cx="1718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Term: 2024-2026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AF88B6-76E8-6396-5CC4-20ADE50FEC3C}"/>
              </a:ext>
            </a:extLst>
          </p:cNvPr>
          <p:cNvSpPr txBox="1"/>
          <p:nvPr/>
        </p:nvSpPr>
        <p:spPr>
          <a:xfrm>
            <a:off x="4785358" y="3063781"/>
            <a:ext cx="1718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Term: 2024-2026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8AA94B-7010-7D8C-FAC1-343536DDD9A9}"/>
              </a:ext>
            </a:extLst>
          </p:cNvPr>
          <p:cNvSpPr txBox="1"/>
          <p:nvPr/>
        </p:nvSpPr>
        <p:spPr>
          <a:xfrm>
            <a:off x="1465215" y="4905645"/>
            <a:ext cx="17188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Term: 2024-2026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134313-924A-065F-4CD8-F85F55BEF390}"/>
              </a:ext>
            </a:extLst>
          </p:cNvPr>
          <p:cNvSpPr txBox="1"/>
          <p:nvPr/>
        </p:nvSpPr>
        <p:spPr>
          <a:xfrm>
            <a:off x="4785358" y="4905645"/>
            <a:ext cx="17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Term: 2023-2025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12C4E14-7114-A181-BA2C-427C153E6882}"/>
              </a:ext>
            </a:extLst>
          </p:cNvPr>
          <p:cNvSpPr txBox="1"/>
          <p:nvPr/>
        </p:nvSpPr>
        <p:spPr>
          <a:xfrm>
            <a:off x="8045981" y="4905645"/>
            <a:ext cx="17278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Term: 2023-2025</a:t>
            </a:r>
          </a:p>
        </p:txBody>
      </p:sp>
    </p:spTree>
    <p:extLst>
      <p:ext uri="{BB962C8B-B14F-4D97-AF65-F5344CB8AC3E}">
        <p14:creationId xmlns:p14="http://schemas.microsoft.com/office/powerpoint/2010/main" val="315399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51406-2E4F-DE05-0318-BC3BEAF0A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54E82-CA96-D1E7-BA76-3F4FF15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/>
              <a:t>Board Seat Vote </a:t>
            </a:r>
            <a:r>
              <a:rPr lang="en-US" sz="2800" b="0" dirty="0"/>
              <a:t>(secret ballot if contested)</a:t>
            </a:r>
            <a:endParaRPr lang="en-US" b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B86FB-AA25-D5DA-6D06-FC4183CEA1D6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>
            <a:normAutofit/>
          </a:bodyPr>
          <a:lstStyle/>
          <a:p>
            <a:r>
              <a:rPr lang="en-US" dirty="0"/>
              <a:t>All in Favor…</a:t>
            </a:r>
          </a:p>
        </p:txBody>
      </p:sp>
      <p:pic>
        <p:nvPicPr>
          <p:cNvPr id="7" name="Picture Placeholder 6" descr="People raising hands">
            <a:extLst>
              <a:ext uri="{FF2B5EF4-FFF2-40B4-BE49-F238E27FC236}">
                <a16:creationId xmlns:a16="http://schemas.microsoft.com/office/drawing/2014/main" id="{25587958-8026-9A97-B4E9-80E69D7D33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5" r="20225"/>
          <a:stretch/>
        </p:blipFill>
        <p:spPr>
          <a:xfrm>
            <a:off x="6096000" y="21"/>
            <a:ext cx="6118225" cy="6857957"/>
          </a:xfrm>
          <a:noFill/>
        </p:spPr>
      </p:pic>
    </p:spTree>
    <p:extLst>
      <p:ext uri="{BB962C8B-B14F-4D97-AF65-F5344CB8AC3E}">
        <p14:creationId xmlns:p14="http://schemas.microsoft.com/office/powerpoint/2010/main" val="125055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E923B-1504-B503-89DE-02CD9B54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3B93-ED9F-7A0E-78EA-5F42689EB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</p:spPr>
        <p:txBody>
          <a:bodyPr anchor="b">
            <a:normAutofit/>
          </a:bodyPr>
          <a:lstStyle/>
          <a:p>
            <a:r>
              <a:rPr lang="en-US" dirty="0"/>
              <a:t>New Business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BFA74-7493-5AB3-1B65-DA3EE2C50DA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4360" y="3279579"/>
            <a:ext cx="5044440" cy="2994415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pic>
        <p:nvPicPr>
          <p:cNvPr id="8" name="Picture Placeholder 7" descr="Two people with speech bubbles">
            <a:extLst>
              <a:ext uri="{FF2B5EF4-FFF2-40B4-BE49-F238E27FC236}">
                <a16:creationId xmlns:a16="http://schemas.microsoft.com/office/drawing/2014/main" id="{EFEDC965-02F0-0A97-5897-DB85FCF7C3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2" b="80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140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AAC7A-DEBE-25FA-72F4-0B7FE12B8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Red fruit on tree">
            <a:extLst>
              <a:ext uri="{FF2B5EF4-FFF2-40B4-BE49-F238E27FC236}">
                <a16:creationId xmlns:a16="http://schemas.microsoft.com/office/drawing/2014/main" id="{4FF0AD95-7F20-65EC-96EE-48D6C4D43AF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5" b="7665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6242F08-0CCA-6949-A041-E79D5492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Happy Holidays!</a:t>
            </a:r>
          </a:p>
        </p:txBody>
      </p:sp>
    </p:spTree>
    <p:extLst>
      <p:ext uri="{BB962C8B-B14F-4D97-AF65-F5344CB8AC3E}">
        <p14:creationId xmlns:p14="http://schemas.microsoft.com/office/powerpoint/2010/main" val="95684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3A384-A8AB-556E-A90C-402C2CF5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FAA20F8-8346-A5F9-12FD-73D15D0E0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 anchor="b">
            <a:normAutofit/>
          </a:bodyPr>
          <a:lstStyle/>
          <a:p>
            <a:r>
              <a:rPr lang="en-US" dirty="0"/>
              <a:t>Call to Order</a:t>
            </a:r>
          </a:p>
        </p:txBody>
      </p:sp>
      <p:pic>
        <p:nvPicPr>
          <p:cNvPr id="11" name="Picture Placeholder 10" descr="Judge holding a wooden gavel">
            <a:extLst>
              <a:ext uri="{FF2B5EF4-FFF2-40B4-BE49-F238E27FC236}">
                <a16:creationId xmlns:a16="http://schemas.microsoft.com/office/drawing/2014/main" id="{5D2EB5BC-1D6B-293C-D2E3-E060225E400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r="29621"/>
          <a:stretch>
            <a:fillRect/>
          </a:stretch>
        </p:blipFill>
        <p:spPr>
          <a:xfrm>
            <a:off x="20" y="-11113"/>
            <a:ext cx="5791180" cy="6880226"/>
          </a:xfr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37A532C-F01B-EA70-96E6-081030120B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/>
          <a:lstStyle/>
          <a:p>
            <a:r>
              <a:rPr lang="en-US" dirty="0"/>
              <a:t>Time</a:t>
            </a:r>
          </a:p>
          <a:p>
            <a:r>
              <a:rPr lang="en-US" dirty="0"/>
              <a:t>Board Members in Attendance</a:t>
            </a:r>
          </a:p>
          <a:p>
            <a:r>
              <a:rPr lang="en-US" dirty="0"/>
              <a:t>HOA Members in Attendance</a:t>
            </a:r>
          </a:p>
          <a:p>
            <a:r>
              <a:rPr lang="en-US" dirty="0"/>
              <a:t>Proxies</a:t>
            </a:r>
          </a:p>
        </p:txBody>
      </p:sp>
    </p:spTree>
    <p:extLst>
      <p:ext uri="{BB962C8B-B14F-4D97-AF65-F5344CB8AC3E}">
        <p14:creationId xmlns:p14="http://schemas.microsoft.com/office/powerpoint/2010/main" val="136343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F65-C84B-45C3-72CA-AFDA688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EBC2C-6DD7-5003-38EB-40753046FE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725" y="2281238"/>
            <a:ext cx="6788150" cy="3709987"/>
          </a:xfrm>
        </p:spPr>
        <p:txBody>
          <a:bodyPr tIns="457200">
            <a:normAutofit/>
          </a:bodyPr>
          <a:lstStyle/>
          <a:p>
            <a:r>
              <a:rPr lang="en-US" dirty="0"/>
              <a:t>2024 Annual Meeting Minutes </a:t>
            </a:r>
          </a:p>
          <a:p>
            <a:r>
              <a:rPr lang="en-US" dirty="0"/>
              <a:t>2025 Review</a:t>
            </a:r>
          </a:p>
          <a:p>
            <a:r>
              <a:rPr lang="en-US" dirty="0"/>
              <a:t>Homeowner Education – Lou Hamm</a:t>
            </a:r>
          </a:p>
          <a:p>
            <a:r>
              <a:rPr lang="en-US" dirty="0"/>
              <a:t>Treasurer’s Report, 2026 Plan, and Budget Vote</a:t>
            </a:r>
          </a:p>
          <a:p>
            <a:r>
              <a:rPr lang="en-US" dirty="0"/>
              <a:t>Nominations for Open Board Seats and Vote</a:t>
            </a:r>
          </a:p>
          <a:p>
            <a:r>
              <a:rPr lang="en-US" dirty="0"/>
              <a:t>New Business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8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8CE60-587E-1D5C-8B50-ED3441BA49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</p:spPr>
        <p:txBody>
          <a:bodyPr/>
          <a:lstStyle/>
          <a:p>
            <a:r>
              <a:rPr lang="en-US" dirty="0"/>
              <a:t>2024 Annual Meeting Minutes Approval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2AE9C-BA1D-195E-3B93-A5A0CC03D8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99835" y="4568602"/>
            <a:ext cx="5486400" cy="1645920"/>
          </a:xfrm>
        </p:spPr>
        <p:txBody>
          <a:bodyPr/>
          <a:lstStyle/>
          <a:p>
            <a:r>
              <a:rPr lang="en-US" dirty="0"/>
              <a:t>Motion to Approve…</a:t>
            </a:r>
          </a:p>
          <a:p>
            <a:r>
              <a:rPr lang="en-US" dirty="0"/>
              <a:t>All in Favor…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87C30EA-0652-D6D1-8048-A0E5A69B837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2EA1A-7881-BF84-1E77-85692557E300}"/>
              </a:ext>
            </a:extLst>
          </p:cNvPr>
          <p:cNvSpPr/>
          <p:nvPr/>
        </p:nvSpPr>
        <p:spPr>
          <a:xfrm>
            <a:off x="0" y="0"/>
            <a:ext cx="579120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24B0A-8DF4-1715-5A22-64896C785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41" y="239372"/>
            <a:ext cx="4274717" cy="6379256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40871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5D3755-C3E2-975E-DE68-CDECC4B5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102875"/>
            <a:ext cx="10873740" cy="1680205"/>
          </a:xfrm>
        </p:spPr>
        <p:txBody>
          <a:bodyPr/>
          <a:lstStyle/>
          <a:p>
            <a:r>
              <a:rPr lang="en-US" dirty="0"/>
              <a:t>2025 Review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BD87D-F7DA-961B-4024-A354DC87D1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57600" y="2281238"/>
            <a:ext cx="7810500" cy="3700462"/>
          </a:xfrm>
        </p:spPr>
        <p:txBody>
          <a:bodyPr>
            <a:normAutofit/>
          </a:bodyPr>
          <a:lstStyle/>
          <a:p>
            <a:r>
              <a:rPr lang="en-US" dirty="0"/>
              <a:t>Board Actions</a:t>
            </a:r>
          </a:p>
          <a:p>
            <a:pPr lvl="1"/>
            <a:r>
              <a:rPr lang="en-US" dirty="0"/>
              <a:t>Very few violations reported with few Board-required compliance engagements;</a:t>
            </a:r>
          </a:p>
          <a:p>
            <a:pPr lvl="1"/>
            <a:r>
              <a:rPr lang="en-US" dirty="0"/>
              <a:t>Focus on core service provision (trash/recycling, landscaping, etc.) and minor enhancements (benches, bike rack);</a:t>
            </a:r>
          </a:p>
          <a:p>
            <a:pPr lvl="1"/>
            <a:r>
              <a:rPr lang="en-US" dirty="0"/>
              <a:t>Routine Board work related to collections and registrations;</a:t>
            </a:r>
          </a:p>
          <a:p>
            <a:pPr lvl="1"/>
            <a:r>
              <a:rPr lang="en-US" dirty="0"/>
              <a:t>Heavy focus on governing document rewrite project.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78CEA4F-D72A-C069-6A51-328B103CA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E473402-19FD-A5B0-5CB6-E5F3926D382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79D1CAD-2EA2-9376-7B64-0C3AC590F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B16F8906-918C-BE0B-A4AB-6A1D48150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31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EC3C3-2D4A-D67B-4588-25D3DD890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Governing Document Rewrite Project – Background &amp;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6A14B0B-ACFB-722B-C160-61D1A47B4AAD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45340217"/>
              </p:ext>
            </p:extLst>
          </p:nvPr>
        </p:nvGraphicFramePr>
        <p:xfrm>
          <a:off x="3787140" y="1901530"/>
          <a:ext cx="7810500" cy="37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68185E89-A53C-5C35-5BDC-3450FBC2D88D}"/>
              </a:ext>
            </a:extLst>
          </p:cNvPr>
          <p:cNvSpPr txBox="1">
            <a:spLocks/>
          </p:cNvSpPr>
          <p:nvPr/>
        </p:nvSpPr>
        <p:spPr>
          <a:xfrm>
            <a:off x="594360" y="2194152"/>
            <a:ext cx="2638697" cy="3700462"/>
          </a:xfrm>
          <a:prstGeom prst="rect">
            <a:avLst/>
          </a:prstGeom>
        </p:spPr>
        <p:txBody>
          <a:bodyPr vert="horz" lIns="0" tIns="228600" rIns="0" bIns="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Objective</a:t>
            </a:r>
            <a:r>
              <a:rPr lang="en-US" dirty="0"/>
              <a:t>: Modernize Orchard Governing Docs to align to CCIOA, HOA best practices, and to fit the unique elements and preferences of our community.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995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6A9A9A7-F1D2-237D-AC72-E21A286F0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</p:spPr>
        <p:txBody>
          <a:bodyPr/>
          <a:lstStyle/>
          <a:p>
            <a:r>
              <a:rPr lang="en-US" dirty="0"/>
              <a:t>All Governing Documents Were Approved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14AAA-1F04-769D-E7F0-4F68C8EB928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4361" y="662657"/>
            <a:ext cx="2825115" cy="399906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Voting concluded on Sunday, December 14</a:t>
            </a:r>
            <a:r>
              <a:rPr lang="en-US" baseline="30000" dirty="0"/>
              <a:t>th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Board received </a:t>
            </a:r>
            <a:r>
              <a:rPr lang="en-US" b="1" u="sng" dirty="0"/>
              <a:t>44 ballots</a:t>
            </a:r>
            <a:r>
              <a:rPr lang="en-US" b="1" dirty="0"/>
              <a:t> </a:t>
            </a:r>
            <a:r>
              <a:rPr lang="en-US" dirty="0"/>
              <a:t>out of 53 possible (83%)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Treasurer (Tim Raub) has hard-copies of the received ballots</a:t>
            </a:r>
          </a:p>
          <a:p>
            <a:endParaRPr lang="en-US" dirty="0"/>
          </a:p>
        </p:txBody>
      </p:sp>
      <p:graphicFrame>
        <p:nvGraphicFramePr>
          <p:cNvPr id="8" name="Table Placeholder 2">
            <a:extLst>
              <a:ext uri="{FF2B5EF4-FFF2-40B4-BE49-F238E27FC236}">
                <a16:creationId xmlns:a16="http://schemas.microsoft.com/office/drawing/2014/main" id="{C60AA2D2-28D7-69D7-F6C5-B31DAD3332C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2118318"/>
              </p:ext>
            </p:extLst>
          </p:nvPr>
        </p:nvGraphicFramePr>
        <p:xfrm>
          <a:off x="3667300" y="963909"/>
          <a:ext cx="7930339" cy="290347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68755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2129650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  <a:gridCol w="1433593">
                  <a:extLst>
                    <a:ext uri="{9D8B030D-6E8A-4147-A177-3AD203B41FA5}">
                      <a16:colId xmlns:a16="http://schemas.microsoft.com/office/drawing/2014/main" val="3119692462"/>
                    </a:ext>
                  </a:extLst>
                </a:gridCol>
                <a:gridCol w="1526583">
                  <a:extLst>
                    <a:ext uri="{9D8B030D-6E8A-4147-A177-3AD203B41FA5}">
                      <a16:colId xmlns:a16="http://schemas.microsoft.com/office/drawing/2014/main" val="3472639139"/>
                    </a:ext>
                  </a:extLst>
                </a:gridCol>
                <a:gridCol w="1371758">
                  <a:extLst>
                    <a:ext uri="{9D8B030D-6E8A-4147-A177-3AD203B41FA5}">
                      <a16:colId xmlns:a16="http://schemas.microsoft.com/office/drawing/2014/main" val="1162382362"/>
                    </a:ext>
                  </a:extLst>
                </a:gridCol>
              </a:tblGrid>
              <a:tr h="51137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Governing Doc.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Approval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Approve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Reject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+mj-lt"/>
                        </a:rPr>
                        <a:t>No Vote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7089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Bylaws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Majority of a Quorum (23 votes out of 44 ballots)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40 (91%)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4 (9%)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 (N/A)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7089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Articles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2/3</a:t>
                      </a:r>
                      <a:r>
                        <a:rPr lang="en-US" b="0" baseline="30000" dirty="0"/>
                        <a:t>rd</a:t>
                      </a:r>
                      <a:r>
                        <a:rPr lang="en-US" b="0" dirty="0"/>
                        <a:t> (36 votes out of 53 possible)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42 (79%)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 (4%)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 (17%)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11373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Declaration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2/3</a:t>
                      </a:r>
                      <a:r>
                        <a:rPr lang="en-US" b="0" baseline="30000" dirty="0"/>
                        <a:t>rd</a:t>
                      </a:r>
                      <a:r>
                        <a:rPr lang="en-US" b="0" dirty="0"/>
                        <a:t> (36 votes out of 53 possible)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 (72%)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6 (11%)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9 (17%)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69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46ED-721D-85EE-2F1B-A31D0912D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</p:spPr>
        <p:txBody>
          <a:bodyPr/>
          <a:lstStyle/>
          <a:p>
            <a:r>
              <a:rPr lang="en-US" dirty="0"/>
              <a:t>Governing Docs –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97449-5B72-ADA0-3B2D-1CBC160D6B9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360" y="2676525"/>
            <a:ext cx="4490827" cy="3597470"/>
          </a:xfrm>
        </p:spPr>
        <p:txBody>
          <a:bodyPr/>
          <a:lstStyle/>
          <a:p>
            <a:r>
              <a:rPr lang="en-US" b="1" dirty="0"/>
              <a:t>File the documents</a:t>
            </a:r>
            <a:endParaRPr lang="en-US" dirty="0"/>
          </a:p>
          <a:p>
            <a:pPr lvl="1"/>
            <a:r>
              <a:rPr lang="en-US" dirty="0"/>
              <a:t>Declaration must be notarized, signed, and recorded with Jefferson County</a:t>
            </a:r>
          </a:p>
          <a:p>
            <a:pPr lvl="1"/>
            <a:r>
              <a:rPr lang="en-US" dirty="0"/>
              <a:t>Articles field with the Colorado Secretary of State</a:t>
            </a:r>
          </a:p>
          <a:p>
            <a:pPr lvl="1"/>
            <a:r>
              <a:rPr lang="en-US" dirty="0"/>
              <a:t>Update our website with the new documents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FC7B50-71A6-D8BE-C032-5EB4CF5706D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81898" y="2676525"/>
            <a:ext cx="4490827" cy="3597470"/>
          </a:xfrm>
        </p:spPr>
        <p:txBody>
          <a:bodyPr/>
          <a:lstStyle/>
          <a:p>
            <a:r>
              <a:rPr lang="en-US" b="1" dirty="0"/>
              <a:t>Conformity review and updates*</a:t>
            </a:r>
            <a:endParaRPr lang="en-US" dirty="0"/>
          </a:p>
          <a:p>
            <a:pPr lvl="1"/>
            <a:r>
              <a:rPr lang="en-US" dirty="0"/>
              <a:t>Policy and Procedure Manual </a:t>
            </a:r>
          </a:p>
          <a:p>
            <a:pPr lvl="1"/>
            <a:r>
              <a:rPr lang="en-US" dirty="0"/>
              <a:t>Architectural Standards</a:t>
            </a:r>
          </a:p>
          <a:p>
            <a:pPr marL="0" lvl="1" indent="0">
              <a:buNone/>
            </a:pPr>
            <a:r>
              <a:rPr lang="en-US" sz="1800" dirty="0"/>
              <a:t>*Changes require a majority vote of the HOA Board</a:t>
            </a:r>
          </a:p>
        </p:txBody>
      </p:sp>
    </p:spTree>
    <p:extLst>
      <p:ext uri="{BB962C8B-B14F-4D97-AF65-F5344CB8AC3E}">
        <p14:creationId xmlns:p14="http://schemas.microsoft.com/office/powerpoint/2010/main" val="88848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close-up of a plant">
            <a:extLst>
              <a:ext uri="{FF2B5EF4-FFF2-40B4-BE49-F238E27FC236}">
                <a16:creationId xmlns:a16="http://schemas.microsoft.com/office/drawing/2014/main" id="{8DB431A1-9806-9CFE-0E5F-1A5611C2A6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/>
        </p:blipFill>
        <p:spPr>
          <a:xfrm>
            <a:off x="0" y="0"/>
            <a:ext cx="12192000" cy="68802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37279A-330D-886F-340D-494A5005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9" y="444933"/>
            <a:ext cx="5477479" cy="3291840"/>
          </a:xfrm>
        </p:spPr>
        <p:txBody>
          <a:bodyPr/>
          <a:lstStyle/>
          <a:p>
            <a:r>
              <a:rPr lang="en-US" dirty="0"/>
              <a:t>Homeowner Education</a:t>
            </a: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1DE77CC4-0931-8298-08AD-04F068BD807C}"/>
              </a:ext>
            </a:extLst>
          </p:cNvPr>
          <p:cNvSpPr txBox="1">
            <a:spLocks/>
          </p:cNvSpPr>
          <p:nvPr/>
        </p:nvSpPr>
        <p:spPr>
          <a:xfrm>
            <a:off x="6309359" y="3877027"/>
            <a:ext cx="5477479" cy="9688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Lou Hamm</a:t>
            </a:r>
          </a:p>
        </p:txBody>
      </p:sp>
    </p:spTree>
    <p:extLst>
      <p:ext uri="{BB962C8B-B14F-4D97-AF65-F5344CB8AC3E}">
        <p14:creationId xmlns:p14="http://schemas.microsoft.com/office/powerpoint/2010/main" val="22493726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53419_Win32_SL_V5" id="{958D2C9E-948D-4354-BF9D-DF8AE3C2B240}" vid="{22D4A967-05D2-4D72-8594-54CFF34148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1FFAC0-05A2-416A-B06C-C248395482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B194E-8B30-4377-8C59-ECFB902D2A2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92DB9E12-8AC3-4138-BF4D-720A5525A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{798598A3-D827-481B-9C2E-31AFD28C0230}TFd3b75063-ff25-434d-b12c-efeaf07d16c3292f62b5_win32-75a75c970d8e</Template>
  <TotalTime>9030</TotalTime>
  <Words>427</Words>
  <Application>Microsoft Macintosh PowerPoint</Application>
  <PresentationFormat>Widescreen</PresentationFormat>
  <Paragraphs>100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Franklin Gothic Book</vt:lpstr>
      <vt:lpstr>Franklin Gothic Demi</vt:lpstr>
      <vt:lpstr>Custom</vt:lpstr>
      <vt:lpstr>2025 Orchard HOA Annual Meeting</vt:lpstr>
      <vt:lpstr>Call to Order</vt:lpstr>
      <vt:lpstr>Agenda</vt:lpstr>
      <vt:lpstr>2024 Annual Meeting Minutes Approval</vt:lpstr>
      <vt:lpstr>2025 Review</vt:lpstr>
      <vt:lpstr>Governing Document Rewrite Project – Background &amp; Timeline</vt:lpstr>
      <vt:lpstr>All Governing Documents Were Approved</vt:lpstr>
      <vt:lpstr>Governing Docs – Next Steps</vt:lpstr>
      <vt:lpstr>Homeowner Education</vt:lpstr>
      <vt:lpstr>Treasurer’s Report + 2026 Plan/Budget</vt:lpstr>
      <vt:lpstr>Nominations for Two Open Board Seats</vt:lpstr>
      <vt:lpstr>Board Seat Vote (secret ballot if contested)</vt:lpstr>
      <vt:lpstr>New Business</vt:lpstr>
      <vt:lpstr>Happy Holidays!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Joby Schaffer</dc:creator>
  <cp:lastModifiedBy>Joby Schaffer</cp:lastModifiedBy>
  <cp:revision>2</cp:revision>
  <dcterms:created xsi:type="dcterms:W3CDTF">2025-12-17T15:23:31Z</dcterms:created>
  <dcterms:modified xsi:type="dcterms:W3CDTF">2025-12-23T21:57:46Z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